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2" r:id="rId2"/>
    <p:sldId id="2147309021" r:id="rId3"/>
    <p:sldId id="2147308963" r:id="rId4"/>
    <p:sldId id="310" r:id="rId5"/>
    <p:sldId id="383" r:id="rId6"/>
    <p:sldId id="2147309018" r:id="rId7"/>
    <p:sldId id="290" r:id="rId8"/>
    <p:sldId id="256" r:id="rId9"/>
    <p:sldId id="288" r:id="rId10"/>
    <p:sldId id="257" r:id="rId11"/>
    <p:sldId id="258" r:id="rId12"/>
    <p:sldId id="259" r:id="rId13"/>
    <p:sldId id="260" r:id="rId14"/>
    <p:sldId id="289" r:id="rId15"/>
    <p:sldId id="261" r:id="rId16"/>
    <p:sldId id="291" r:id="rId17"/>
    <p:sldId id="262" r:id="rId18"/>
    <p:sldId id="276" r:id="rId19"/>
    <p:sldId id="277" r:id="rId20"/>
    <p:sldId id="278" r:id="rId21"/>
    <p:sldId id="279" r:id="rId22"/>
    <p:sldId id="283" r:id="rId23"/>
    <p:sldId id="284" r:id="rId24"/>
    <p:sldId id="285" r:id="rId25"/>
    <p:sldId id="286" r:id="rId26"/>
    <p:sldId id="287" r:id="rId27"/>
    <p:sldId id="2147309022" r:id="rId28"/>
    <p:sldId id="2147309020" r:id="rId29"/>
    <p:sldId id="2147308967" r:id="rId30"/>
    <p:sldId id="2147309008" r:id="rId31"/>
    <p:sldId id="2147309014" r:id="rId32"/>
    <p:sldId id="2147309010" r:id="rId33"/>
    <p:sldId id="2147309012" r:id="rId34"/>
    <p:sldId id="2147309019" r:id="rId35"/>
    <p:sldId id="407" r:id="rId36"/>
    <p:sldId id="270" r:id="rId37"/>
    <p:sldId id="2147309015" r:id="rId38"/>
    <p:sldId id="271" r:id="rId39"/>
    <p:sldId id="2147309016" r:id="rId40"/>
    <p:sldId id="2147309017" r:id="rId41"/>
    <p:sldId id="2147309001" r:id="rId42"/>
    <p:sldId id="2147309002" r:id="rId43"/>
    <p:sldId id="2147309004" r:id="rId44"/>
    <p:sldId id="2147308968" r:id="rId45"/>
    <p:sldId id="2147308998" r:id="rId46"/>
    <p:sldId id="2147309009" r:id="rId47"/>
    <p:sldId id="2147308999" r:id="rId48"/>
    <p:sldId id="2147309003" r:id="rId49"/>
    <p:sldId id="306" r:id="rId5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41964-928B-4840-AFE1-CB84479802D1}" v="1" dt="2026-05-19T07:20:47.506"/>
  </p1510:revLst>
</p1510:revInfo>
</file>

<file path=ppt/tableStyles.xml><?xml version="1.0" encoding="utf-8"?>
<a:tblStyleLst xmlns:a="http://schemas.openxmlformats.org/drawingml/2006/main" def="{5C22544A-7EE6-4342-B048-85BDC9FD1C3A}">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 Id="rId5" Type="http://schemas.openxmlformats.org/officeDocument/2006/relationships/image" Target="../media/image16.sv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 Id="rId5" Type="http://schemas.openxmlformats.org/officeDocument/2006/relationships/image" Target="../media/image16.sv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5F82B-1275-4F85-B24B-2C399D678CEF}" type="doc">
      <dgm:prSet loTypeId="urn:microsoft.com/office/officeart/2005/8/layout/process5" loCatId="process" qsTypeId="urn:microsoft.com/office/officeart/2005/8/quickstyle/simple4" qsCatId="simple" csTypeId="urn:microsoft.com/office/officeart/2005/8/colors/colorful1" csCatId="colorful" phldr="1"/>
      <dgm:spPr/>
      <dgm:t>
        <a:bodyPr/>
        <a:lstStyle/>
        <a:p>
          <a:endParaRPr lang="en-US"/>
        </a:p>
      </dgm:t>
    </dgm:pt>
    <dgm:pt modelId="{593C4550-99DC-4BF8-AA37-45D3514FCFA6}">
      <dgm:prSet/>
      <dgm:spPr/>
      <dgm:t>
        <a:bodyPr/>
        <a:lstStyle/>
        <a:p>
          <a:pPr>
            <a:defRPr cap="all"/>
          </a:pPr>
          <a:r>
            <a:rPr lang="da-DK"/>
            <a:t>Udvidede muligheder for dem.</a:t>
          </a:r>
          <a:endParaRPr lang="en-US"/>
        </a:p>
      </dgm:t>
    </dgm:pt>
    <dgm:pt modelId="{E7517AED-6E5B-4298-840B-77012A2A2A9D}" type="parTrans" cxnId="{47660699-F28A-4A67-B41B-3D4D27E0A9FA}">
      <dgm:prSet/>
      <dgm:spPr/>
      <dgm:t>
        <a:bodyPr/>
        <a:lstStyle/>
        <a:p>
          <a:endParaRPr lang="en-US"/>
        </a:p>
      </dgm:t>
    </dgm:pt>
    <dgm:pt modelId="{95EB2643-ACF6-43EF-8765-1A31E36DCA0E}" type="sibTrans" cxnId="{47660699-F28A-4A67-B41B-3D4D27E0A9FA}">
      <dgm:prSet/>
      <dgm:spPr/>
      <dgm:t>
        <a:bodyPr/>
        <a:lstStyle/>
        <a:p>
          <a:endParaRPr lang="en-US"/>
        </a:p>
      </dgm:t>
    </dgm:pt>
    <dgm:pt modelId="{A241C4B1-0253-4932-815C-0FDF5FF764A7}">
      <dgm:prSet/>
      <dgm:spPr/>
      <dgm:t>
        <a:bodyPr/>
        <a:lstStyle/>
        <a:p>
          <a:pPr>
            <a:defRPr cap="all"/>
          </a:pPr>
          <a:r>
            <a:rPr lang="da-DK"/>
            <a:t>De træder i stedet for medmor/fars iht. orlovsret</a:t>
          </a:r>
          <a:endParaRPr lang="en-US"/>
        </a:p>
      </dgm:t>
    </dgm:pt>
    <dgm:pt modelId="{23420F55-0BAE-4715-8BCF-EE1522BACB0E}" type="parTrans" cxnId="{8AD95959-3257-42B6-B078-2006E0AC04A5}">
      <dgm:prSet/>
      <dgm:spPr/>
      <dgm:t>
        <a:bodyPr/>
        <a:lstStyle/>
        <a:p>
          <a:endParaRPr lang="en-US"/>
        </a:p>
      </dgm:t>
    </dgm:pt>
    <dgm:pt modelId="{DCAAB4B2-4CA5-4019-B265-8AA3EC63C2A7}" type="sibTrans" cxnId="{8AD95959-3257-42B6-B078-2006E0AC04A5}">
      <dgm:prSet/>
      <dgm:spPr/>
      <dgm:t>
        <a:bodyPr/>
        <a:lstStyle/>
        <a:p>
          <a:endParaRPr lang="en-US"/>
        </a:p>
      </dgm:t>
    </dgm:pt>
    <dgm:pt modelId="{C004DC2A-31C1-4DD7-9631-01470FB64BC6}">
      <dgm:prSet/>
      <dgm:spPr/>
      <dgm:t>
        <a:bodyPr/>
        <a:lstStyle/>
        <a:p>
          <a:pPr>
            <a:defRPr cap="all"/>
          </a:pPr>
          <a:r>
            <a:rPr lang="da-DK"/>
            <a:t>Møder I spørgsmål om dette:</a:t>
          </a:r>
          <a:endParaRPr lang="en-US"/>
        </a:p>
      </dgm:t>
    </dgm:pt>
    <dgm:pt modelId="{65A9CFEE-AC77-4D4E-8193-D9BCB2980885}" type="parTrans" cxnId="{46BC5878-AC97-4E31-9291-26B15DE63E92}">
      <dgm:prSet/>
      <dgm:spPr/>
      <dgm:t>
        <a:bodyPr/>
        <a:lstStyle/>
        <a:p>
          <a:endParaRPr lang="en-US"/>
        </a:p>
      </dgm:t>
    </dgm:pt>
    <dgm:pt modelId="{5095362C-6B10-496A-8104-B64F3E25FA50}" type="sibTrans" cxnId="{46BC5878-AC97-4E31-9291-26B15DE63E92}">
      <dgm:prSet/>
      <dgm:spPr/>
      <dgm:t>
        <a:bodyPr/>
        <a:lstStyle/>
        <a:p>
          <a:endParaRPr lang="en-US"/>
        </a:p>
      </dgm:t>
    </dgm:pt>
    <dgm:pt modelId="{1FA05970-1E82-499E-9376-08096F0D74A3}">
      <dgm:prSet/>
      <dgm:spPr/>
      <dgm:t>
        <a:bodyPr/>
        <a:lstStyle/>
        <a:p>
          <a:pPr>
            <a:defRPr cap="all"/>
          </a:pPr>
          <a:r>
            <a:rPr lang="da-DK"/>
            <a:t>- Henvis til Udbetaling Danmark og/eller LFS</a:t>
          </a:r>
          <a:endParaRPr lang="en-US"/>
        </a:p>
      </dgm:t>
    </dgm:pt>
    <dgm:pt modelId="{B327498D-24DF-4AB6-8305-F98AD5ADBC73}" type="parTrans" cxnId="{8D89F99A-8650-4F75-996F-A4466D309491}">
      <dgm:prSet/>
      <dgm:spPr/>
      <dgm:t>
        <a:bodyPr/>
        <a:lstStyle/>
        <a:p>
          <a:endParaRPr lang="en-US"/>
        </a:p>
      </dgm:t>
    </dgm:pt>
    <dgm:pt modelId="{C0206BC3-ED0B-426F-BAD4-0DCA23052496}" type="sibTrans" cxnId="{8D89F99A-8650-4F75-996F-A4466D309491}">
      <dgm:prSet/>
      <dgm:spPr/>
      <dgm:t>
        <a:bodyPr/>
        <a:lstStyle/>
        <a:p>
          <a:endParaRPr lang="en-US"/>
        </a:p>
      </dgm:t>
    </dgm:pt>
    <dgm:pt modelId="{E55BBC60-3F08-4119-839E-CD44FF0E2C9C}" type="pres">
      <dgm:prSet presAssocID="{BA05F82B-1275-4F85-B24B-2C399D678CEF}" presName="diagram" presStyleCnt="0">
        <dgm:presLayoutVars>
          <dgm:dir/>
          <dgm:resizeHandles val="exact"/>
        </dgm:presLayoutVars>
      </dgm:prSet>
      <dgm:spPr/>
    </dgm:pt>
    <dgm:pt modelId="{57DB1130-29B4-4A0C-8247-C18C8AE3497E}" type="pres">
      <dgm:prSet presAssocID="{593C4550-99DC-4BF8-AA37-45D3514FCFA6}" presName="node" presStyleLbl="node1" presStyleIdx="0" presStyleCnt="4">
        <dgm:presLayoutVars>
          <dgm:bulletEnabled val="1"/>
        </dgm:presLayoutVars>
      </dgm:prSet>
      <dgm:spPr/>
    </dgm:pt>
    <dgm:pt modelId="{9CED6B3D-FB08-4B3E-8EEF-17EEFBC7778B}" type="pres">
      <dgm:prSet presAssocID="{95EB2643-ACF6-43EF-8765-1A31E36DCA0E}" presName="sibTrans" presStyleLbl="sibTrans2D1" presStyleIdx="0" presStyleCnt="3"/>
      <dgm:spPr/>
    </dgm:pt>
    <dgm:pt modelId="{DDEFE3A4-8D37-4073-B888-C5215737CA58}" type="pres">
      <dgm:prSet presAssocID="{95EB2643-ACF6-43EF-8765-1A31E36DCA0E}" presName="connectorText" presStyleLbl="sibTrans2D1" presStyleIdx="0" presStyleCnt="3"/>
      <dgm:spPr/>
    </dgm:pt>
    <dgm:pt modelId="{4D00D341-8374-4E17-94B5-A725E205FCE1}" type="pres">
      <dgm:prSet presAssocID="{A241C4B1-0253-4932-815C-0FDF5FF764A7}" presName="node" presStyleLbl="node1" presStyleIdx="1" presStyleCnt="4">
        <dgm:presLayoutVars>
          <dgm:bulletEnabled val="1"/>
        </dgm:presLayoutVars>
      </dgm:prSet>
      <dgm:spPr/>
    </dgm:pt>
    <dgm:pt modelId="{E46035A2-5351-418E-8CB7-564433E476F3}" type="pres">
      <dgm:prSet presAssocID="{DCAAB4B2-4CA5-4019-B265-8AA3EC63C2A7}" presName="sibTrans" presStyleLbl="sibTrans2D1" presStyleIdx="1" presStyleCnt="3"/>
      <dgm:spPr/>
    </dgm:pt>
    <dgm:pt modelId="{BDAC7969-F652-4A78-8D78-5BC01A5FC618}" type="pres">
      <dgm:prSet presAssocID="{DCAAB4B2-4CA5-4019-B265-8AA3EC63C2A7}" presName="connectorText" presStyleLbl="sibTrans2D1" presStyleIdx="1" presStyleCnt="3"/>
      <dgm:spPr/>
    </dgm:pt>
    <dgm:pt modelId="{8963EED3-5468-4AB9-AD23-BBBAF17E830C}" type="pres">
      <dgm:prSet presAssocID="{C004DC2A-31C1-4DD7-9631-01470FB64BC6}" presName="node" presStyleLbl="node1" presStyleIdx="2" presStyleCnt="4">
        <dgm:presLayoutVars>
          <dgm:bulletEnabled val="1"/>
        </dgm:presLayoutVars>
      </dgm:prSet>
      <dgm:spPr/>
    </dgm:pt>
    <dgm:pt modelId="{47B8902E-1533-4E2D-89D7-2B15A8B09C4E}" type="pres">
      <dgm:prSet presAssocID="{5095362C-6B10-496A-8104-B64F3E25FA50}" presName="sibTrans" presStyleLbl="sibTrans2D1" presStyleIdx="2" presStyleCnt="3"/>
      <dgm:spPr/>
    </dgm:pt>
    <dgm:pt modelId="{D33DCB31-3C45-4A00-83B2-A041A3337D6B}" type="pres">
      <dgm:prSet presAssocID="{5095362C-6B10-496A-8104-B64F3E25FA50}" presName="connectorText" presStyleLbl="sibTrans2D1" presStyleIdx="2" presStyleCnt="3"/>
      <dgm:spPr/>
    </dgm:pt>
    <dgm:pt modelId="{D068C167-119B-4B12-84CC-D2925C737AE0}" type="pres">
      <dgm:prSet presAssocID="{1FA05970-1E82-499E-9376-08096F0D74A3}" presName="node" presStyleLbl="node1" presStyleIdx="3" presStyleCnt="4">
        <dgm:presLayoutVars>
          <dgm:bulletEnabled val="1"/>
        </dgm:presLayoutVars>
      </dgm:prSet>
      <dgm:spPr/>
    </dgm:pt>
  </dgm:ptLst>
  <dgm:cxnLst>
    <dgm:cxn modelId="{2AD82607-27C2-4764-B3EA-15B589E686A6}" type="presOf" srcId="{C004DC2A-31C1-4DD7-9631-01470FB64BC6}" destId="{8963EED3-5468-4AB9-AD23-BBBAF17E830C}" srcOrd="0" destOrd="0" presId="urn:microsoft.com/office/officeart/2005/8/layout/process5"/>
    <dgm:cxn modelId="{BC56E008-BE96-4D7F-BA81-107742F93DD0}" type="presOf" srcId="{5095362C-6B10-496A-8104-B64F3E25FA50}" destId="{D33DCB31-3C45-4A00-83B2-A041A3337D6B}" srcOrd="1" destOrd="0" presId="urn:microsoft.com/office/officeart/2005/8/layout/process5"/>
    <dgm:cxn modelId="{7A635212-7EAB-4ECB-97AA-EDCD81B204FF}" type="presOf" srcId="{95EB2643-ACF6-43EF-8765-1A31E36DCA0E}" destId="{9CED6B3D-FB08-4B3E-8EEF-17EEFBC7778B}" srcOrd="0" destOrd="0" presId="urn:microsoft.com/office/officeart/2005/8/layout/process5"/>
    <dgm:cxn modelId="{398E8C1F-04CD-4CD4-BCC6-86C3C921E62E}" type="presOf" srcId="{DCAAB4B2-4CA5-4019-B265-8AA3EC63C2A7}" destId="{E46035A2-5351-418E-8CB7-564433E476F3}" srcOrd="0" destOrd="0" presId="urn:microsoft.com/office/officeart/2005/8/layout/process5"/>
    <dgm:cxn modelId="{AD6EE549-E24F-44BA-9114-9210673BBAE8}" type="presOf" srcId="{BA05F82B-1275-4F85-B24B-2C399D678CEF}" destId="{E55BBC60-3F08-4119-839E-CD44FF0E2C9C}" srcOrd="0" destOrd="0" presId="urn:microsoft.com/office/officeart/2005/8/layout/process5"/>
    <dgm:cxn modelId="{089AD64B-576B-4740-838D-65EA8090FCFA}" type="presOf" srcId="{A241C4B1-0253-4932-815C-0FDF5FF764A7}" destId="{4D00D341-8374-4E17-94B5-A725E205FCE1}" srcOrd="0" destOrd="0" presId="urn:microsoft.com/office/officeart/2005/8/layout/process5"/>
    <dgm:cxn modelId="{0260BA71-1425-421F-8C35-D98D9F5CD04E}" type="presOf" srcId="{1FA05970-1E82-499E-9376-08096F0D74A3}" destId="{D068C167-119B-4B12-84CC-D2925C737AE0}" srcOrd="0" destOrd="0" presId="urn:microsoft.com/office/officeart/2005/8/layout/process5"/>
    <dgm:cxn modelId="{46BC5878-AC97-4E31-9291-26B15DE63E92}" srcId="{BA05F82B-1275-4F85-B24B-2C399D678CEF}" destId="{C004DC2A-31C1-4DD7-9631-01470FB64BC6}" srcOrd="2" destOrd="0" parTransId="{65A9CFEE-AC77-4D4E-8193-D9BCB2980885}" sibTransId="{5095362C-6B10-496A-8104-B64F3E25FA50}"/>
    <dgm:cxn modelId="{7CEB8958-62E5-4860-A402-9B4F4ED24CF5}" type="presOf" srcId="{95EB2643-ACF6-43EF-8765-1A31E36DCA0E}" destId="{DDEFE3A4-8D37-4073-B888-C5215737CA58}" srcOrd="1" destOrd="0" presId="urn:microsoft.com/office/officeart/2005/8/layout/process5"/>
    <dgm:cxn modelId="{8AD95959-3257-42B6-B078-2006E0AC04A5}" srcId="{BA05F82B-1275-4F85-B24B-2C399D678CEF}" destId="{A241C4B1-0253-4932-815C-0FDF5FF764A7}" srcOrd="1" destOrd="0" parTransId="{23420F55-0BAE-4715-8BCF-EE1522BACB0E}" sibTransId="{DCAAB4B2-4CA5-4019-B265-8AA3EC63C2A7}"/>
    <dgm:cxn modelId="{47660699-F28A-4A67-B41B-3D4D27E0A9FA}" srcId="{BA05F82B-1275-4F85-B24B-2C399D678CEF}" destId="{593C4550-99DC-4BF8-AA37-45D3514FCFA6}" srcOrd="0" destOrd="0" parTransId="{E7517AED-6E5B-4298-840B-77012A2A2A9D}" sibTransId="{95EB2643-ACF6-43EF-8765-1A31E36DCA0E}"/>
    <dgm:cxn modelId="{8D89F99A-8650-4F75-996F-A4466D309491}" srcId="{BA05F82B-1275-4F85-B24B-2C399D678CEF}" destId="{1FA05970-1E82-499E-9376-08096F0D74A3}" srcOrd="3" destOrd="0" parTransId="{B327498D-24DF-4AB6-8305-F98AD5ADBC73}" sibTransId="{C0206BC3-ED0B-426F-BAD4-0DCA23052496}"/>
    <dgm:cxn modelId="{8B830E9E-F737-4F8C-800E-8E353B9307F6}" type="presOf" srcId="{5095362C-6B10-496A-8104-B64F3E25FA50}" destId="{47B8902E-1533-4E2D-89D7-2B15A8B09C4E}" srcOrd="0" destOrd="0" presId="urn:microsoft.com/office/officeart/2005/8/layout/process5"/>
    <dgm:cxn modelId="{B7F375A7-2FBD-49AD-AE2A-4522433727A8}" type="presOf" srcId="{DCAAB4B2-4CA5-4019-B265-8AA3EC63C2A7}" destId="{BDAC7969-F652-4A78-8D78-5BC01A5FC618}" srcOrd="1" destOrd="0" presId="urn:microsoft.com/office/officeart/2005/8/layout/process5"/>
    <dgm:cxn modelId="{907740E4-75F2-4523-A062-54BA3FC6FBD7}" type="presOf" srcId="{593C4550-99DC-4BF8-AA37-45D3514FCFA6}" destId="{57DB1130-29B4-4A0C-8247-C18C8AE3497E}" srcOrd="0" destOrd="0" presId="urn:microsoft.com/office/officeart/2005/8/layout/process5"/>
    <dgm:cxn modelId="{F10A1CBF-E076-4FAA-87BB-34A80A7E8B35}" type="presParOf" srcId="{E55BBC60-3F08-4119-839E-CD44FF0E2C9C}" destId="{57DB1130-29B4-4A0C-8247-C18C8AE3497E}" srcOrd="0" destOrd="0" presId="urn:microsoft.com/office/officeart/2005/8/layout/process5"/>
    <dgm:cxn modelId="{8B3CD827-9D73-4B65-A481-A2F6964834DC}" type="presParOf" srcId="{E55BBC60-3F08-4119-839E-CD44FF0E2C9C}" destId="{9CED6B3D-FB08-4B3E-8EEF-17EEFBC7778B}" srcOrd="1" destOrd="0" presId="urn:microsoft.com/office/officeart/2005/8/layout/process5"/>
    <dgm:cxn modelId="{FD815EBC-DDAE-4A37-8BD2-F1D99BB0B0E5}" type="presParOf" srcId="{9CED6B3D-FB08-4B3E-8EEF-17EEFBC7778B}" destId="{DDEFE3A4-8D37-4073-B888-C5215737CA58}" srcOrd="0" destOrd="0" presId="urn:microsoft.com/office/officeart/2005/8/layout/process5"/>
    <dgm:cxn modelId="{76A2C4DE-5D6F-4F08-8AA5-4401CE5D5549}" type="presParOf" srcId="{E55BBC60-3F08-4119-839E-CD44FF0E2C9C}" destId="{4D00D341-8374-4E17-94B5-A725E205FCE1}" srcOrd="2" destOrd="0" presId="urn:microsoft.com/office/officeart/2005/8/layout/process5"/>
    <dgm:cxn modelId="{086E456A-5826-456F-B560-CF109B258420}" type="presParOf" srcId="{E55BBC60-3F08-4119-839E-CD44FF0E2C9C}" destId="{E46035A2-5351-418E-8CB7-564433E476F3}" srcOrd="3" destOrd="0" presId="urn:microsoft.com/office/officeart/2005/8/layout/process5"/>
    <dgm:cxn modelId="{C60AFAF8-78E3-410C-AEAF-300DF710CFB7}" type="presParOf" srcId="{E46035A2-5351-418E-8CB7-564433E476F3}" destId="{BDAC7969-F652-4A78-8D78-5BC01A5FC618}" srcOrd="0" destOrd="0" presId="urn:microsoft.com/office/officeart/2005/8/layout/process5"/>
    <dgm:cxn modelId="{EAADE4EC-AA1E-4203-97FD-A0544E147E67}" type="presParOf" srcId="{E55BBC60-3F08-4119-839E-CD44FF0E2C9C}" destId="{8963EED3-5468-4AB9-AD23-BBBAF17E830C}" srcOrd="4" destOrd="0" presId="urn:microsoft.com/office/officeart/2005/8/layout/process5"/>
    <dgm:cxn modelId="{43FC65F0-94C6-4F3A-9490-6D647A314E3F}" type="presParOf" srcId="{E55BBC60-3F08-4119-839E-CD44FF0E2C9C}" destId="{47B8902E-1533-4E2D-89D7-2B15A8B09C4E}" srcOrd="5" destOrd="0" presId="urn:microsoft.com/office/officeart/2005/8/layout/process5"/>
    <dgm:cxn modelId="{56348D97-1F53-47CB-ABF4-B418283082FC}" type="presParOf" srcId="{47B8902E-1533-4E2D-89D7-2B15A8B09C4E}" destId="{D33DCB31-3C45-4A00-83B2-A041A3337D6B}" srcOrd="0" destOrd="0" presId="urn:microsoft.com/office/officeart/2005/8/layout/process5"/>
    <dgm:cxn modelId="{C5BA0345-FB94-41CC-9950-CE01611D8CAF}" type="presParOf" srcId="{E55BBC60-3F08-4119-839E-CD44FF0E2C9C}" destId="{D068C167-119B-4B12-84CC-D2925C737AE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FE135-0719-4F6F-A453-EDC27D3A0808}"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F7D5F964-D3DA-4DF4-B4AE-16C9225D950A}">
      <dgm:prSet/>
      <dgm:spPr/>
      <dgm:t>
        <a:bodyPr/>
        <a:lstStyle/>
        <a:p>
          <a:r>
            <a:rPr lang="da-DK"/>
            <a:t>Under orlov med løn eller dagpenge bevares ferieretten = man optjener ferie med løn.</a:t>
          </a:r>
          <a:endParaRPr lang="en-US"/>
        </a:p>
      </dgm:t>
    </dgm:pt>
    <dgm:pt modelId="{A2BC389F-6D35-4162-9960-19C265A035F7}" type="parTrans" cxnId="{48E55BF7-4AF4-4202-BD15-ED7277F7AC59}">
      <dgm:prSet/>
      <dgm:spPr/>
      <dgm:t>
        <a:bodyPr/>
        <a:lstStyle/>
        <a:p>
          <a:endParaRPr lang="en-US"/>
        </a:p>
      </dgm:t>
    </dgm:pt>
    <dgm:pt modelId="{65B61793-7D67-46C8-A4A6-F93CB1C78675}" type="sibTrans" cxnId="{48E55BF7-4AF4-4202-BD15-ED7277F7AC59}">
      <dgm:prSet/>
      <dgm:spPr/>
      <dgm:t>
        <a:bodyPr/>
        <a:lstStyle/>
        <a:p>
          <a:endParaRPr lang="en-US"/>
        </a:p>
      </dgm:t>
    </dgm:pt>
    <dgm:pt modelId="{E6A5B1E8-E81C-44AC-8C09-473A3D337C57}">
      <dgm:prSet/>
      <dgm:spPr/>
      <dgm:t>
        <a:bodyPr/>
        <a:lstStyle/>
        <a:p>
          <a:r>
            <a:rPr lang="da-DK"/>
            <a:t>Under orlov uden løn eller dagpenge, optjener man ikke feriedage eller feriepenge.</a:t>
          </a:r>
          <a:endParaRPr lang="en-US"/>
        </a:p>
      </dgm:t>
    </dgm:pt>
    <dgm:pt modelId="{F034425D-EF9E-4C8F-B2E0-651354B26867}" type="parTrans" cxnId="{408FC432-3027-4ED8-8BFE-D9327F774D2B}">
      <dgm:prSet/>
      <dgm:spPr/>
      <dgm:t>
        <a:bodyPr/>
        <a:lstStyle/>
        <a:p>
          <a:endParaRPr lang="en-US"/>
        </a:p>
      </dgm:t>
    </dgm:pt>
    <dgm:pt modelId="{74A36817-4604-440D-B8DB-C7A8A53196C3}" type="sibTrans" cxnId="{408FC432-3027-4ED8-8BFE-D9327F774D2B}">
      <dgm:prSet/>
      <dgm:spPr/>
      <dgm:t>
        <a:bodyPr/>
        <a:lstStyle/>
        <a:p>
          <a:endParaRPr lang="en-US"/>
        </a:p>
      </dgm:t>
    </dgm:pt>
    <dgm:pt modelId="{76C85012-9C5A-4B3A-9A64-A7EBB7BB6413}" type="pres">
      <dgm:prSet presAssocID="{81DFE135-0719-4F6F-A453-EDC27D3A0808}" presName="diagram" presStyleCnt="0">
        <dgm:presLayoutVars>
          <dgm:chPref val="1"/>
          <dgm:dir/>
          <dgm:animOne val="branch"/>
          <dgm:animLvl val="lvl"/>
          <dgm:resizeHandles/>
        </dgm:presLayoutVars>
      </dgm:prSet>
      <dgm:spPr/>
    </dgm:pt>
    <dgm:pt modelId="{D1056C7F-0C27-41CB-88C5-E9946EEC5BBF}" type="pres">
      <dgm:prSet presAssocID="{F7D5F964-D3DA-4DF4-B4AE-16C9225D950A}" presName="root" presStyleCnt="0"/>
      <dgm:spPr/>
    </dgm:pt>
    <dgm:pt modelId="{FB40FE3D-63EB-4142-B88F-82062AD049B0}" type="pres">
      <dgm:prSet presAssocID="{F7D5F964-D3DA-4DF4-B4AE-16C9225D950A}" presName="rootComposite" presStyleCnt="0"/>
      <dgm:spPr/>
    </dgm:pt>
    <dgm:pt modelId="{9A92DA78-6BAE-41BA-B8F6-15B28F644DA4}" type="pres">
      <dgm:prSet presAssocID="{F7D5F964-D3DA-4DF4-B4AE-16C9225D950A}" presName="rootText" presStyleLbl="node1" presStyleIdx="0" presStyleCnt="2"/>
      <dgm:spPr/>
    </dgm:pt>
    <dgm:pt modelId="{5B58E24A-2761-4919-86D1-F2049476FA7D}" type="pres">
      <dgm:prSet presAssocID="{F7D5F964-D3DA-4DF4-B4AE-16C9225D950A}" presName="rootConnector" presStyleLbl="node1" presStyleIdx="0" presStyleCnt="2"/>
      <dgm:spPr/>
    </dgm:pt>
    <dgm:pt modelId="{69985311-F497-44C2-B37E-2D403D264C0A}" type="pres">
      <dgm:prSet presAssocID="{F7D5F964-D3DA-4DF4-B4AE-16C9225D950A}" presName="childShape" presStyleCnt="0"/>
      <dgm:spPr/>
    </dgm:pt>
    <dgm:pt modelId="{5F601FB4-9AB4-4B27-AA04-C6F82A688E86}" type="pres">
      <dgm:prSet presAssocID="{E6A5B1E8-E81C-44AC-8C09-473A3D337C57}" presName="root" presStyleCnt="0"/>
      <dgm:spPr/>
    </dgm:pt>
    <dgm:pt modelId="{91079382-B4C9-4847-A5FD-342105196AEB}" type="pres">
      <dgm:prSet presAssocID="{E6A5B1E8-E81C-44AC-8C09-473A3D337C57}" presName="rootComposite" presStyleCnt="0"/>
      <dgm:spPr/>
    </dgm:pt>
    <dgm:pt modelId="{95E190AF-3E3B-45AD-AE82-6DB58A8A8B92}" type="pres">
      <dgm:prSet presAssocID="{E6A5B1E8-E81C-44AC-8C09-473A3D337C57}" presName="rootText" presStyleLbl="node1" presStyleIdx="1" presStyleCnt="2"/>
      <dgm:spPr/>
    </dgm:pt>
    <dgm:pt modelId="{066386B5-2212-414D-A041-69C7F5A4F00C}" type="pres">
      <dgm:prSet presAssocID="{E6A5B1E8-E81C-44AC-8C09-473A3D337C57}" presName="rootConnector" presStyleLbl="node1" presStyleIdx="1" presStyleCnt="2"/>
      <dgm:spPr/>
    </dgm:pt>
    <dgm:pt modelId="{065D3C2D-5B34-405B-82FC-662A850B0225}" type="pres">
      <dgm:prSet presAssocID="{E6A5B1E8-E81C-44AC-8C09-473A3D337C57}" presName="childShape" presStyleCnt="0"/>
      <dgm:spPr/>
    </dgm:pt>
  </dgm:ptLst>
  <dgm:cxnLst>
    <dgm:cxn modelId="{28BDDC0C-F54B-4E9E-A5B8-6582A6F95AB9}" type="presOf" srcId="{F7D5F964-D3DA-4DF4-B4AE-16C9225D950A}" destId="{5B58E24A-2761-4919-86D1-F2049476FA7D}" srcOrd="1" destOrd="0" presId="urn:microsoft.com/office/officeart/2005/8/layout/hierarchy3"/>
    <dgm:cxn modelId="{62823B1F-80BA-4130-83FC-D6C293E309F7}" type="presOf" srcId="{E6A5B1E8-E81C-44AC-8C09-473A3D337C57}" destId="{95E190AF-3E3B-45AD-AE82-6DB58A8A8B92}" srcOrd="0" destOrd="0" presId="urn:microsoft.com/office/officeart/2005/8/layout/hierarchy3"/>
    <dgm:cxn modelId="{408FC432-3027-4ED8-8BFE-D9327F774D2B}" srcId="{81DFE135-0719-4F6F-A453-EDC27D3A0808}" destId="{E6A5B1E8-E81C-44AC-8C09-473A3D337C57}" srcOrd="1" destOrd="0" parTransId="{F034425D-EF9E-4C8F-B2E0-651354B26867}" sibTransId="{74A36817-4604-440D-B8DB-C7A8A53196C3}"/>
    <dgm:cxn modelId="{DB6A4952-97A6-42C1-A750-55713E9DA616}" type="presOf" srcId="{F7D5F964-D3DA-4DF4-B4AE-16C9225D950A}" destId="{9A92DA78-6BAE-41BA-B8F6-15B28F644DA4}" srcOrd="0" destOrd="0" presId="urn:microsoft.com/office/officeart/2005/8/layout/hierarchy3"/>
    <dgm:cxn modelId="{99CB6383-B562-4E0E-B670-114743A6CFA7}" type="presOf" srcId="{81DFE135-0719-4F6F-A453-EDC27D3A0808}" destId="{76C85012-9C5A-4B3A-9A64-A7EBB7BB6413}" srcOrd="0" destOrd="0" presId="urn:microsoft.com/office/officeart/2005/8/layout/hierarchy3"/>
    <dgm:cxn modelId="{F74EA991-B680-469B-BB6F-28B32FCF3668}" type="presOf" srcId="{E6A5B1E8-E81C-44AC-8C09-473A3D337C57}" destId="{066386B5-2212-414D-A041-69C7F5A4F00C}" srcOrd="1" destOrd="0" presId="urn:microsoft.com/office/officeart/2005/8/layout/hierarchy3"/>
    <dgm:cxn modelId="{48E55BF7-4AF4-4202-BD15-ED7277F7AC59}" srcId="{81DFE135-0719-4F6F-A453-EDC27D3A0808}" destId="{F7D5F964-D3DA-4DF4-B4AE-16C9225D950A}" srcOrd="0" destOrd="0" parTransId="{A2BC389F-6D35-4162-9960-19C265A035F7}" sibTransId="{65B61793-7D67-46C8-A4A6-F93CB1C78675}"/>
    <dgm:cxn modelId="{BF2AE023-4854-4883-A45D-68F47C5B0CBC}" type="presParOf" srcId="{76C85012-9C5A-4B3A-9A64-A7EBB7BB6413}" destId="{D1056C7F-0C27-41CB-88C5-E9946EEC5BBF}" srcOrd="0" destOrd="0" presId="urn:microsoft.com/office/officeart/2005/8/layout/hierarchy3"/>
    <dgm:cxn modelId="{295FEA4C-A6C4-412F-99C2-355C1313DDDD}" type="presParOf" srcId="{D1056C7F-0C27-41CB-88C5-E9946EEC5BBF}" destId="{FB40FE3D-63EB-4142-B88F-82062AD049B0}" srcOrd="0" destOrd="0" presId="urn:microsoft.com/office/officeart/2005/8/layout/hierarchy3"/>
    <dgm:cxn modelId="{905EDC3E-1827-46FD-8D83-180E7007A191}" type="presParOf" srcId="{FB40FE3D-63EB-4142-B88F-82062AD049B0}" destId="{9A92DA78-6BAE-41BA-B8F6-15B28F644DA4}" srcOrd="0" destOrd="0" presId="urn:microsoft.com/office/officeart/2005/8/layout/hierarchy3"/>
    <dgm:cxn modelId="{6A3776EF-1371-4E7B-9704-ADD96147B2B1}" type="presParOf" srcId="{FB40FE3D-63EB-4142-B88F-82062AD049B0}" destId="{5B58E24A-2761-4919-86D1-F2049476FA7D}" srcOrd="1" destOrd="0" presId="urn:microsoft.com/office/officeart/2005/8/layout/hierarchy3"/>
    <dgm:cxn modelId="{757F7FD1-1400-4D28-9E49-236D6B40E576}" type="presParOf" srcId="{D1056C7F-0C27-41CB-88C5-E9946EEC5BBF}" destId="{69985311-F497-44C2-B37E-2D403D264C0A}" srcOrd="1" destOrd="0" presId="urn:microsoft.com/office/officeart/2005/8/layout/hierarchy3"/>
    <dgm:cxn modelId="{2033A0C1-FF26-4D76-AB76-9D6897A44281}" type="presParOf" srcId="{76C85012-9C5A-4B3A-9A64-A7EBB7BB6413}" destId="{5F601FB4-9AB4-4B27-AA04-C6F82A688E86}" srcOrd="1" destOrd="0" presId="urn:microsoft.com/office/officeart/2005/8/layout/hierarchy3"/>
    <dgm:cxn modelId="{00D54C02-F226-4F6E-88D7-FF89F4EB9786}" type="presParOf" srcId="{5F601FB4-9AB4-4B27-AA04-C6F82A688E86}" destId="{91079382-B4C9-4847-A5FD-342105196AEB}" srcOrd="0" destOrd="0" presId="urn:microsoft.com/office/officeart/2005/8/layout/hierarchy3"/>
    <dgm:cxn modelId="{CC101113-2EDE-4A88-8380-D5C1D173F409}" type="presParOf" srcId="{91079382-B4C9-4847-A5FD-342105196AEB}" destId="{95E190AF-3E3B-45AD-AE82-6DB58A8A8B92}" srcOrd="0" destOrd="0" presId="urn:microsoft.com/office/officeart/2005/8/layout/hierarchy3"/>
    <dgm:cxn modelId="{BC14C5A7-D71B-4465-964E-891913414FA5}" type="presParOf" srcId="{91079382-B4C9-4847-A5FD-342105196AEB}" destId="{066386B5-2212-414D-A041-69C7F5A4F00C}" srcOrd="1" destOrd="0" presId="urn:microsoft.com/office/officeart/2005/8/layout/hierarchy3"/>
    <dgm:cxn modelId="{E1F67DD3-BAC6-49D8-A659-B02CE1557916}" type="presParOf" srcId="{5F601FB4-9AB4-4B27-AA04-C6F82A688E86}" destId="{065D3C2D-5B34-405B-82FC-662A850B022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5422EE-E77D-4E4E-8345-BF38C39B7F7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3823BF-CEC7-424F-B92A-453A1C479D3B}">
      <dgm:prSet/>
      <dgm:spPr/>
      <dgm:t>
        <a:bodyPr/>
        <a:lstStyle/>
        <a:p>
          <a:pPr>
            <a:defRPr cap="all"/>
          </a:pPr>
          <a:r>
            <a:rPr lang="da-DK"/>
            <a:t>Ret til 2 dages fravær med løn pr. kalenderår pr. barn</a:t>
          </a:r>
          <a:endParaRPr lang="en-US"/>
        </a:p>
      </dgm:t>
    </dgm:pt>
    <dgm:pt modelId="{7E109C2D-45B4-48FF-B160-C6A6701E04AF}" type="parTrans" cxnId="{99A5F931-5BCC-4165-84FA-366D1138A11B}">
      <dgm:prSet/>
      <dgm:spPr/>
      <dgm:t>
        <a:bodyPr/>
        <a:lstStyle/>
        <a:p>
          <a:endParaRPr lang="en-US"/>
        </a:p>
      </dgm:t>
    </dgm:pt>
    <dgm:pt modelId="{4C80D03A-B85E-4B25-BD1D-C7535B36AC88}" type="sibTrans" cxnId="{99A5F931-5BCC-4165-84FA-366D1138A11B}">
      <dgm:prSet/>
      <dgm:spPr/>
      <dgm:t>
        <a:bodyPr/>
        <a:lstStyle/>
        <a:p>
          <a:endParaRPr lang="en-US"/>
        </a:p>
      </dgm:t>
    </dgm:pt>
    <dgm:pt modelId="{232C6F9A-C1F7-425B-8C45-AF8AF55E1DCB}">
      <dgm:prSet/>
      <dgm:spPr/>
      <dgm:t>
        <a:bodyPr/>
        <a:lstStyle/>
        <a:p>
          <a:pPr>
            <a:defRPr cap="all"/>
          </a:pPr>
          <a:r>
            <a:rPr lang="da-DK"/>
            <a:t>Til og med det år hvori barnet fylder 7 år.</a:t>
          </a:r>
          <a:endParaRPr lang="en-US"/>
        </a:p>
      </dgm:t>
    </dgm:pt>
    <dgm:pt modelId="{3055CB52-FDC2-49F3-9415-F43E55101C6F}" type="parTrans" cxnId="{41980237-5421-4CBF-A169-685A6440F923}">
      <dgm:prSet/>
      <dgm:spPr/>
      <dgm:t>
        <a:bodyPr/>
        <a:lstStyle/>
        <a:p>
          <a:endParaRPr lang="en-US"/>
        </a:p>
      </dgm:t>
    </dgm:pt>
    <dgm:pt modelId="{C4ED509F-511F-4C0B-9469-C928752264FB}" type="sibTrans" cxnId="{41980237-5421-4CBF-A169-685A6440F923}">
      <dgm:prSet/>
      <dgm:spPr/>
      <dgm:t>
        <a:bodyPr/>
        <a:lstStyle/>
        <a:p>
          <a:endParaRPr lang="en-US"/>
        </a:p>
      </dgm:t>
    </dgm:pt>
    <dgm:pt modelId="{040128E4-E8BC-4D6F-93FF-B08DF294ECFD}">
      <dgm:prSet/>
      <dgm:spPr/>
      <dgm:t>
        <a:bodyPr/>
        <a:lstStyle/>
        <a:p>
          <a:pPr>
            <a:defRPr cap="all"/>
          </a:pPr>
          <a:r>
            <a:rPr lang="da-DK"/>
            <a:t>Ikke afholdte dage bortfalder ved kalenderårets udløb</a:t>
          </a:r>
          <a:endParaRPr lang="en-US"/>
        </a:p>
      </dgm:t>
    </dgm:pt>
    <dgm:pt modelId="{F1D7E3DC-5D3E-4AA8-AE8B-7B71CAE018AD}" type="parTrans" cxnId="{01A445F1-21F2-4B0A-95B0-6692111E5B93}">
      <dgm:prSet/>
      <dgm:spPr/>
      <dgm:t>
        <a:bodyPr/>
        <a:lstStyle/>
        <a:p>
          <a:endParaRPr lang="en-US"/>
        </a:p>
      </dgm:t>
    </dgm:pt>
    <dgm:pt modelId="{AD370862-97BA-46A9-8571-D344028FFD1A}" type="sibTrans" cxnId="{01A445F1-21F2-4B0A-95B0-6692111E5B93}">
      <dgm:prSet/>
      <dgm:spPr/>
      <dgm:t>
        <a:bodyPr/>
        <a:lstStyle/>
        <a:p>
          <a:endParaRPr lang="en-US"/>
        </a:p>
      </dgm:t>
    </dgm:pt>
    <dgm:pt modelId="{2A6EE06E-7492-4714-B9AE-E00EEB92AF34}">
      <dgm:prSet/>
      <dgm:spPr/>
      <dgm:t>
        <a:bodyPr/>
        <a:lstStyle/>
        <a:p>
          <a:pPr>
            <a:defRPr cap="all"/>
          </a:pPr>
          <a:r>
            <a:rPr lang="da-DK"/>
            <a:t>(fra fødselsåret kan overføres til næste kalenderår)</a:t>
          </a:r>
          <a:endParaRPr lang="en-US"/>
        </a:p>
      </dgm:t>
    </dgm:pt>
    <dgm:pt modelId="{2B3835AB-6779-46FF-BFFD-9B7A7AFDE4E6}" type="parTrans" cxnId="{6068177B-A23E-4C16-849F-FF1B24719C33}">
      <dgm:prSet/>
      <dgm:spPr/>
      <dgm:t>
        <a:bodyPr/>
        <a:lstStyle/>
        <a:p>
          <a:endParaRPr lang="en-US"/>
        </a:p>
      </dgm:t>
    </dgm:pt>
    <dgm:pt modelId="{85AEAC77-BD44-4C10-BDDB-BE6D6518ED48}" type="sibTrans" cxnId="{6068177B-A23E-4C16-849F-FF1B24719C33}">
      <dgm:prSet/>
      <dgm:spPr/>
      <dgm:t>
        <a:bodyPr/>
        <a:lstStyle/>
        <a:p>
          <a:endParaRPr lang="en-US"/>
        </a:p>
      </dgm:t>
    </dgm:pt>
    <dgm:pt modelId="{1EB812C7-D4EA-4762-8E22-8427A12B72EA}">
      <dgm:prSet/>
      <dgm:spPr/>
      <dgm:t>
        <a:bodyPr/>
        <a:lstStyle/>
        <a:p>
          <a:pPr>
            <a:defRPr cap="all"/>
          </a:pPr>
          <a:r>
            <a:rPr lang="da-DK"/>
            <a:t>Ikke-afholdte dage kan ikke udbetales ved ophør</a:t>
          </a:r>
          <a:endParaRPr lang="en-US"/>
        </a:p>
      </dgm:t>
    </dgm:pt>
    <dgm:pt modelId="{F0982E31-E159-49E5-A9B8-D4AB7F4C1E95}" type="parTrans" cxnId="{5D10EBAF-0CC9-484E-8F7C-3B225C7B0C01}">
      <dgm:prSet/>
      <dgm:spPr/>
      <dgm:t>
        <a:bodyPr/>
        <a:lstStyle/>
        <a:p>
          <a:endParaRPr lang="en-US"/>
        </a:p>
      </dgm:t>
    </dgm:pt>
    <dgm:pt modelId="{451FAC56-4D87-4B3F-98D2-B5CDAD1E98BC}" type="sibTrans" cxnId="{5D10EBAF-0CC9-484E-8F7C-3B225C7B0C01}">
      <dgm:prSet/>
      <dgm:spPr/>
      <dgm:t>
        <a:bodyPr/>
        <a:lstStyle/>
        <a:p>
          <a:endParaRPr lang="en-US"/>
        </a:p>
      </dgm:t>
    </dgm:pt>
    <dgm:pt modelId="{AC4579E1-3818-40EA-8974-83DD96175219}" type="pres">
      <dgm:prSet presAssocID="{E35422EE-E77D-4E4E-8345-BF38C39B7F78}" presName="root" presStyleCnt="0">
        <dgm:presLayoutVars>
          <dgm:dir/>
          <dgm:resizeHandles val="exact"/>
        </dgm:presLayoutVars>
      </dgm:prSet>
      <dgm:spPr/>
    </dgm:pt>
    <dgm:pt modelId="{62B35430-1180-4A56-B2AB-14F159E2E690}" type="pres">
      <dgm:prSet presAssocID="{573823BF-CEC7-424F-B92A-453A1C479D3B}" presName="compNode" presStyleCnt="0"/>
      <dgm:spPr/>
    </dgm:pt>
    <dgm:pt modelId="{2481357B-4E94-44BD-9474-3A4C02093E6A}" type="pres">
      <dgm:prSet presAssocID="{573823BF-CEC7-424F-B92A-453A1C479D3B}" presName="iconBgRect" presStyleLbl="bgShp" presStyleIdx="0" presStyleCnt="5"/>
      <dgm:spPr/>
    </dgm:pt>
    <dgm:pt modelId="{BC4C4CAE-A675-44AD-853E-C459323B9C80}" type="pres">
      <dgm:prSet presAssocID="{573823BF-CEC7-424F-B92A-453A1C479D3B}"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enge"/>
        </a:ext>
      </dgm:extLst>
    </dgm:pt>
    <dgm:pt modelId="{7DE939A8-E5A7-4D07-87CC-0369DEB381E6}" type="pres">
      <dgm:prSet presAssocID="{573823BF-CEC7-424F-B92A-453A1C479D3B}" presName="spaceRect" presStyleCnt="0"/>
      <dgm:spPr/>
    </dgm:pt>
    <dgm:pt modelId="{B2CD4493-A782-4ACF-92A6-99DDD8182E8C}" type="pres">
      <dgm:prSet presAssocID="{573823BF-CEC7-424F-B92A-453A1C479D3B}" presName="textRect" presStyleLbl="revTx" presStyleIdx="0" presStyleCnt="5">
        <dgm:presLayoutVars>
          <dgm:chMax val="1"/>
          <dgm:chPref val="1"/>
        </dgm:presLayoutVars>
      </dgm:prSet>
      <dgm:spPr/>
    </dgm:pt>
    <dgm:pt modelId="{DA884894-1216-4B3B-B23F-C9EE8CC63356}" type="pres">
      <dgm:prSet presAssocID="{4C80D03A-B85E-4B25-BD1D-C7535B36AC88}" presName="sibTrans" presStyleCnt="0"/>
      <dgm:spPr/>
    </dgm:pt>
    <dgm:pt modelId="{3692EF30-307D-43DF-B089-7655487A49F0}" type="pres">
      <dgm:prSet presAssocID="{232C6F9A-C1F7-425B-8C45-AF8AF55E1DCB}" presName="compNode" presStyleCnt="0"/>
      <dgm:spPr/>
    </dgm:pt>
    <dgm:pt modelId="{B2E40ED3-3AC3-49A8-8435-BA0355FB26BD}" type="pres">
      <dgm:prSet presAssocID="{232C6F9A-C1F7-425B-8C45-AF8AF55E1DCB}" presName="iconBgRect" presStyleLbl="bgShp" presStyleIdx="1" presStyleCnt="5"/>
      <dgm:spPr/>
    </dgm:pt>
    <dgm:pt modelId="{12360AA9-A3E4-4F1C-B65A-7C05D560484A}" type="pres">
      <dgm:prSet presAssocID="{232C6F9A-C1F7-425B-8C45-AF8AF55E1DCB}"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y"/>
        </a:ext>
      </dgm:extLst>
    </dgm:pt>
    <dgm:pt modelId="{B985C401-07F2-4DA9-B87C-AED61E2301A2}" type="pres">
      <dgm:prSet presAssocID="{232C6F9A-C1F7-425B-8C45-AF8AF55E1DCB}" presName="spaceRect" presStyleCnt="0"/>
      <dgm:spPr/>
    </dgm:pt>
    <dgm:pt modelId="{0273B12B-A181-4329-8B81-FB4BE7BB2172}" type="pres">
      <dgm:prSet presAssocID="{232C6F9A-C1F7-425B-8C45-AF8AF55E1DCB}" presName="textRect" presStyleLbl="revTx" presStyleIdx="1" presStyleCnt="5">
        <dgm:presLayoutVars>
          <dgm:chMax val="1"/>
          <dgm:chPref val="1"/>
        </dgm:presLayoutVars>
      </dgm:prSet>
      <dgm:spPr/>
    </dgm:pt>
    <dgm:pt modelId="{895379FD-7541-4899-9D2F-D36506D7E8DF}" type="pres">
      <dgm:prSet presAssocID="{C4ED509F-511F-4C0B-9469-C928752264FB}" presName="sibTrans" presStyleCnt="0"/>
      <dgm:spPr/>
    </dgm:pt>
    <dgm:pt modelId="{8F124D4F-47F0-4E4D-982F-AC5FD9ABDF6A}" type="pres">
      <dgm:prSet presAssocID="{040128E4-E8BC-4D6F-93FF-B08DF294ECFD}" presName="compNode" presStyleCnt="0"/>
      <dgm:spPr/>
    </dgm:pt>
    <dgm:pt modelId="{B69EEDB6-FDAE-4CAD-BE0D-5959EBB4A2BF}" type="pres">
      <dgm:prSet presAssocID="{040128E4-E8BC-4D6F-93FF-B08DF294ECFD}" presName="iconBgRect" presStyleLbl="bgShp" presStyleIdx="2" presStyleCnt="5"/>
      <dgm:spPr/>
    </dgm:pt>
    <dgm:pt modelId="{56B870D3-9BB2-4DD1-B80E-B7F23359BD11}" type="pres">
      <dgm:prSet presAssocID="{040128E4-E8BC-4D6F-93FF-B08DF294ECFD}"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opur"/>
        </a:ext>
      </dgm:extLst>
    </dgm:pt>
    <dgm:pt modelId="{CCA5C9E5-D7E7-4AFE-9D03-4F65D81B0C6B}" type="pres">
      <dgm:prSet presAssocID="{040128E4-E8BC-4D6F-93FF-B08DF294ECFD}" presName="spaceRect" presStyleCnt="0"/>
      <dgm:spPr/>
    </dgm:pt>
    <dgm:pt modelId="{F96E0D59-5FF1-4851-AB27-59EC0A37283D}" type="pres">
      <dgm:prSet presAssocID="{040128E4-E8BC-4D6F-93FF-B08DF294ECFD}" presName="textRect" presStyleLbl="revTx" presStyleIdx="2" presStyleCnt="5">
        <dgm:presLayoutVars>
          <dgm:chMax val="1"/>
          <dgm:chPref val="1"/>
        </dgm:presLayoutVars>
      </dgm:prSet>
      <dgm:spPr/>
    </dgm:pt>
    <dgm:pt modelId="{6AA5C9EA-2704-4F59-98B8-310C5DD89CBE}" type="pres">
      <dgm:prSet presAssocID="{AD370862-97BA-46A9-8571-D344028FFD1A}" presName="sibTrans" presStyleCnt="0"/>
      <dgm:spPr/>
    </dgm:pt>
    <dgm:pt modelId="{BCE851EE-4969-4A39-8D84-10A5F25A2687}" type="pres">
      <dgm:prSet presAssocID="{2A6EE06E-7492-4714-B9AE-E00EEB92AF34}" presName="compNode" presStyleCnt="0"/>
      <dgm:spPr/>
    </dgm:pt>
    <dgm:pt modelId="{183E7C08-EF4A-4602-9423-6BA29428EBDE}" type="pres">
      <dgm:prSet presAssocID="{2A6EE06E-7492-4714-B9AE-E00EEB92AF34}" presName="iconBgRect" presStyleLbl="bgShp" presStyleIdx="3" presStyleCnt="5"/>
      <dgm:spPr/>
    </dgm:pt>
    <dgm:pt modelId="{248D7817-27B7-45AF-AB02-4422F602BF0B}" type="pres">
      <dgm:prSet presAssocID="{2A6EE06E-7492-4714-B9AE-E00EEB92AF34}"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B2AF648E-4D25-4914-A570-10FDB68A9D34}" type="pres">
      <dgm:prSet presAssocID="{2A6EE06E-7492-4714-B9AE-E00EEB92AF34}" presName="spaceRect" presStyleCnt="0"/>
      <dgm:spPr/>
    </dgm:pt>
    <dgm:pt modelId="{4D83EF74-2D57-4576-808A-59418A3860B1}" type="pres">
      <dgm:prSet presAssocID="{2A6EE06E-7492-4714-B9AE-E00EEB92AF34}" presName="textRect" presStyleLbl="revTx" presStyleIdx="3" presStyleCnt="5">
        <dgm:presLayoutVars>
          <dgm:chMax val="1"/>
          <dgm:chPref val="1"/>
        </dgm:presLayoutVars>
      </dgm:prSet>
      <dgm:spPr/>
    </dgm:pt>
    <dgm:pt modelId="{16F38714-C171-4F0F-BE63-45BEB5D1D134}" type="pres">
      <dgm:prSet presAssocID="{85AEAC77-BD44-4C10-BDDB-BE6D6518ED48}" presName="sibTrans" presStyleCnt="0"/>
      <dgm:spPr/>
    </dgm:pt>
    <dgm:pt modelId="{0EBAE3AA-CAAD-4331-9BFB-944F03FB2194}" type="pres">
      <dgm:prSet presAssocID="{1EB812C7-D4EA-4762-8E22-8427A12B72EA}" presName="compNode" presStyleCnt="0"/>
      <dgm:spPr/>
    </dgm:pt>
    <dgm:pt modelId="{312E66DA-42CA-464F-9812-88079C3E9130}" type="pres">
      <dgm:prSet presAssocID="{1EB812C7-D4EA-4762-8E22-8427A12B72EA}" presName="iconBgRect" presStyleLbl="bgShp" presStyleIdx="4" presStyleCnt="5"/>
      <dgm:spPr/>
    </dgm:pt>
    <dgm:pt modelId="{C8D47BAC-F8FF-480C-AD36-F6DAE26AA1CF}" type="pres">
      <dgm:prSet presAssocID="{1EB812C7-D4EA-4762-8E22-8427A12B72EA}"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No sign"/>
        </a:ext>
      </dgm:extLst>
    </dgm:pt>
    <dgm:pt modelId="{3D6E19C9-0CBC-4E00-A00E-5C45FF4794BB}" type="pres">
      <dgm:prSet presAssocID="{1EB812C7-D4EA-4762-8E22-8427A12B72EA}" presName="spaceRect" presStyleCnt="0"/>
      <dgm:spPr/>
    </dgm:pt>
    <dgm:pt modelId="{46514A0B-0CB5-4180-AECA-4973DFC515CE}" type="pres">
      <dgm:prSet presAssocID="{1EB812C7-D4EA-4762-8E22-8427A12B72EA}" presName="textRect" presStyleLbl="revTx" presStyleIdx="4" presStyleCnt="5">
        <dgm:presLayoutVars>
          <dgm:chMax val="1"/>
          <dgm:chPref val="1"/>
        </dgm:presLayoutVars>
      </dgm:prSet>
      <dgm:spPr/>
    </dgm:pt>
  </dgm:ptLst>
  <dgm:cxnLst>
    <dgm:cxn modelId="{7BC0192D-3AE8-4279-B442-4785291E90F6}" type="presOf" srcId="{E35422EE-E77D-4E4E-8345-BF38C39B7F78}" destId="{AC4579E1-3818-40EA-8974-83DD96175219}" srcOrd="0" destOrd="0" presId="urn:microsoft.com/office/officeart/2018/5/layout/IconCircleLabelList"/>
    <dgm:cxn modelId="{99A5F931-5BCC-4165-84FA-366D1138A11B}" srcId="{E35422EE-E77D-4E4E-8345-BF38C39B7F78}" destId="{573823BF-CEC7-424F-B92A-453A1C479D3B}" srcOrd="0" destOrd="0" parTransId="{7E109C2D-45B4-48FF-B160-C6A6701E04AF}" sibTransId="{4C80D03A-B85E-4B25-BD1D-C7535B36AC88}"/>
    <dgm:cxn modelId="{41980237-5421-4CBF-A169-685A6440F923}" srcId="{E35422EE-E77D-4E4E-8345-BF38C39B7F78}" destId="{232C6F9A-C1F7-425B-8C45-AF8AF55E1DCB}" srcOrd="1" destOrd="0" parTransId="{3055CB52-FDC2-49F3-9415-F43E55101C6F}" sibTransId="{C4ED509F-511F-4C0B-9469-C928752264FB}"/>
    <dgm:cxn modelId="{6068177B-A23E-4C16-849F-FF1B24719C33}" srcId="{E35422EE-E77D-4E4E-8345-BF38C39B7F78}" destId="{2A6EE06E-7492-4714-B9AE-E00EEB92AF34}" srcOrd="3" destOrd="0" parTransId="{2B3835AB-6779-46FF-BFFD-9B7A7AFDE4E6}" sibTransId="{85AEAC77-BD44-4C10-BDDB-BE6D6518ED48}"/>
    <dgm:cxn modelId="{5E35C796-7A55-46A3-9FC8-016FBAAE3198}" type="presOf" srcId="{1EB812C7-D4EA-4762-8E22-8427A12B72EA}" destId="{46514A0B-0CB5-4180-AECA-4973DFC515CE}" srcOrd="0" destOrd="0" presId="urn:microsoft.com/office/officeart/2018/5/layout/IconCircleLabelList"/>
    <dgm:cxn modelId="{A1BAB498-DDA9-48B4-B160-7FF81CB7DCA1}" type="presOf" srcId="{040128E4-E8BC-4D6F-93FF-B08DF294ECFD}" destId="{F96E0D59-5FF1-4851-AB27-59EC0A37283D}" srcOrd="0" destOrd="0" presId="urn:microsoft.com/office/officeart/2018/5/layout/IconCircleLabelList"/>
    <dgm:cxn modelId="{5D10EBAF-0CC9-484E-8F7C-3B225C7B0C01}" srcId="{E35422EE-E77D-4E4E-8345-BF38C39B7F78}" destId="{1EB812C7-D4EA-4762-8E22-8427A12B72EA}" srcOrd="4" destOrd="0" parTransId="{F0982E31-E159-49E5-A9B8-D4AB7F4C1E95}" sibTransId="{451FAC56-4D87-4B3F-98D2-B5CDAD1E98BC}"/>
    <dgm:cxn modelId="{75001EBD-C853-4FFB-BB0F-83F48FA6D1A4}" type="presOf" srcId="{573823BF-CEC7-424F-B92A-453A1C479D3B}" destId="{B2CD4493-A782-4ACF-92A6-99DDD8182E8C}" srcOrd="0" destOrd="0" presId="urn:microsoft.com/office/officeart/2018/5/layout/IconCircleLabelList"/>
    <dgm:cxn modelId="{A64583D2-B23F-498E-8978-1335A5017ABD}" type="presOf" srcId="{232C6F9A-C1F7-425B-8C45-AF8AF55E1DCB}" destId="{0273B12B-A181-4329-8B81-FB4BE7BB2172}" srcOrd="0" destOrd="0" presId="urn:microsoft.com/office/officeart/2018/5/layout/IconCircleLabelList"/>
    <dgm:cxn modelId="{01A445F1-21F2-4B0A-95B0-6692111E5B93}" srcId="{E35422EE-E77D-4E4E-8345-BF38C39B7F78}" destId="{040128E4-E8BC-4D6F-93FF-B08DF294ECFD}" srcOrd="2" destOrd="0" parTransId="{F1D7E3DC-5D3E-4AA8-AE8B-7B71CAE018AD}" sibTransId="{AD370862-97BA-46A9-8571-D344028FFD1A}"/>
    <dgm:cxn modelId="{B78C05FF-9B20-46D5-9ED7-737E654FBE14}" type="presOf" srcId="{2A6EE06E-7492-4714-B9AE-E00EEB92AF34}" destId="{4D83EF74-2D57-4576-808A-59418A3860B1}" srcOrd="0" destOrd="0" presId="urn:microsoft.com/office/officeart/2018/5/layout/IconCircleLabelList"/>
    <dgm:cxn modelId="{E7DD490C-BB15-4060-90FE-B6849E428CFE}" type="presParOf" srcId="{AC4579E1-3818-40EA-8974-83DD96175219}" destId="{62B35430-1180-4A56-B2AB-14F159E2E690}" srcOrd="0" destOrd="0" presId="urn:microsoft.com/office/officeart/2018/5/layout/IconCircleLabelList"/>
    <dgm:cxn modelId="{844FD355-14D9-4B2B-A4C2-96DE4282BD75}" type="presParOf" srcId="{62B35430-1180-4A56-B2AB-14F159E2E690}" destId="{2481357B-4E94-44BD-9474-3A4C02093E6A}" srcOrd="0" destOrd="0" presId="urn:microsoft.com/office/officeart/2018/5/layout/IconCircleLabelList"/>
    <dgm:cxn modelId="{EF950784-E5ED-4AEE-8B77-CC8EC6173938}" type="presParOf" srcId="{62B35430-1180-4A56-B2AB-14F159E2E690}" destId="{BC4C4CAE-A675-44AD-853E-C459323B9C80}" srcOrd="1" destOrd="0" presId="urn:microsoft.com/office/officeart/2018/5/layout/IconCircleLabelList"/>
    <dgm:cxn modelId="{50233E72-3F7A-4004-B71B-E639BA30DA96}" type="presParOf" srcId="{62B35430-1180-4A56-B2AB-14F159E2E690}" destId="{7DE939A8-E5A7-4D07-87CC-0369DEB381E6}" srcOrd="2" destOrd="0" presId="urn:microsoft.com/office/officeart/2018/5/layout/IconCircleLabelList"/>
    <dgm:cxn modelId="{AB1D2216-4FEF-4222-9809-2AD16733AA32}" type="presParOf" srcId="{62B35430-1180-4A56-B2AB-14F159E2E690}" destId="{B2CD4493-A782-4ACF-92A6-99DDD8182E8C}" srcOrd="3" destOrd="0" presId="urn:microsoft.com/office/officeart/2018/5/layout/IconCircleLabelList"/>
    <dgm:cxn modelId="{49250688-8FA0-4347-BE01-8787BB7B0934}" type="presParOf" srcId="{AC4579E1-3818-40EA-8974-83DD96175219}" destId="{DA884894-1216-4B3B-B23F-C9EE8CC63356}" srcOrd="1" destOrd="0" presId="urn:microsoft.com/office/officeart/2018/5/layout/IconCircleLabelList"/>
    <dgm:cxn modelId="{F761CFBA-BB3C-4747-B7F9-6E663795ADE1}" type="presParOf" srcId="{AC4579E1-3818-40EA-8974-83DD96175219}" destId="{3692EF30-307D-43DF-B089-7655487A49F0}" srcOrd="2" destOrd="0" presId="urn:microsoft.com/office/officeart/2018/5/layout/IconCircleLabelList"/>
    <dgm:cxn modelId="{FD9BD320-593C-46A5-ACEE-BF1C86AACAC2}" type="presParOf" srcId="{3692EF30-307D-43DF-B089-7655487A49F0}" destId="{B2E40ED3-3AC3-49A8-8435-BA0355FB26BD}" srcOrd="0" destOrd="0" presId="urn:microsoft.com/office/officeart/2018/5/layout/IconCircleLabelList"/>
    <dgm:cxn modelId="{2121825C-D3B3-4B14-8B8A-44B641BEF464}" type="presParOf" srcId="{3692EF30-307D-43DF-B089-7655487A49F0}" destId="{12360AA9-A3E4-4F1C-B65A-7C05D560484A}" srcOrd="1" destOrd="0" presId="urn:microsoft.com/office/officeart/2018/5/layout/IconCircleLabelList"/>
    <dgm:cxn modelId="{0030C933-6211-4AC0-ABC6-A1F6FA0075B0}" type="presParOf" srcId="{3692EF30-307D-43DF-B089-7655487A49F0}" destId="{B985C401-07F2-4DA9-B87C-AED61E2301A2}" srcOrd="2" destOrd="0" presId="urn:microsoft.com/office/officeart/2018/5/layout/IconCircleLabelList"/>
    <dgm:cxn modelId="{00056596-DD56-49F2-94EB-7ECC5E148F29}" type="presParOf" srcId="{3692EF30-307D-43DF-B089-7655487A49F0}" destId="{0273B12B-A181-4329-8B81-FB4BE7BB2172}" srcOrd="3" destOrd="0" presId="urn:microsoft.com/office/officeart/2018/5/layout/IconCircleLabelList"/>
    <dgm:cxn modelId="{C41060A9-8C37-4425-813F-9F9C5257C931}" type="presParOf" srcId="{AC4579E1-3818-40EA-8974-83DD96175219}" destId="{895379FD-7541-4899-9D2F-D36506D7E8DF}" srcOrd="3" destOrd="0" presId="urn:microsoft.com/office/officeart/2018/5/layout/IconCircleLabelList"/>
    <dgm:cxn modelId="{C6ADFADB-7659-4125-ADEF-A9F076DD3303}" type="presParOf" srcId="{AC4579E1-3818-40EA-8974-83DD96175219}" destId="{8F124D4F-47F0-4E4D-982F-AC5FD9ABDF6A}" srcOrd="4" destOrd="0" presId="urn:microsoft.com/office/officeart/2018/5/layout/IconCircleLabelList"/>
    <dgm:cxn modelId="{ADC94D06-E108-405B-B733-1A9CC08BEDB5}" type="presParOf" srcId="{8F124D4F-47F0-4E4D-982F-AC5FD9ABDF6A}" destId="{B69EEDB6-FDAE-4CAD-BE0D-5959EBB4A2BF}" srcOrd="0" destOrd="0" presId="urn:microsoft.com/office/officeart/2018/5/layout/IconCircleLabelList"/>
    <dgm:cxn modelId="{EE9068A2-8431-416F-8A06-BC218104305B}" type="presParOf" srcId="{8F124D4F-47F0-4E4D-982F-AC5FD9ABDF6A}" destId="{56B870D3-9BB2-4DD1-B80E-B7F23359BD11}" srcOrd="1" destOrd="0" presId="urn:microsoft.com/office/officeart/2018/5/layout/IconCircleLabelList"/>
    <dgm:cxn modelId="{D7A2EF40-AE16-4153-98BB-58C921219318}" type="presParOf" srcId="{8F124D4F-47F0-4E4D-982F-AC5FD9ABDF6A}" destId="{CCA5C9E5-D7E7-4AFE-9D03-4F65D81B0C6B}" srcOrd="2" destOrd="0" presId="urn:microsoft.com/office/officeart/2018/5/layout/IconCircleLabelList"/>
    <dgm:cxn modelId="{CBBBB1C2-3E27-4C20-BF7C-A84CF25CFF01}" type="presParOf" srcId="{8F124D4F-47F0-4E4D-982F-AC5FD9ABDF6A}" destId="{F96E0D59-5FF1-4851-AB27-59EC0A37283D}" srcOrd="3" destOrd="0" presId="urn:microsoft.com/office/officeart/2018/5/layout/IconCircleLabelList"/>
    <dgm:cxn modelId="{15C95A27-4462-4DAD-8D5D-F1FEFF21D091}" type="presParOf" srcId="{AC4579E1-3818-40EA-8974-83DD96175219}" destId="{6AA5C9EA-2704-4F59-98B8-310C5DD89CBE}" srcOrd="5" destOrd="0" presId="urn:microsoft.com/office/officeart/2018/5/layout/IconCircleLabelList"/>
    <dgm:cxn modelId="{11005D05-30DB-445E-B452-B51EC759E0E6}" type="presParOf" srcId="{AC4579E1-3818-40EA-8974-83DD96175219}" destId="{BCE851EE-4969-4A39-8D84-10A5F25A2687}" srcOrd="6" destOrd="0" presId="urn:microsoft.com/office/officeart/2018/5/layout/IconCircleLabelList"/>
    <dgm:cxn modelId="{2E78E64B-D6C9-49A6-A80F-C44A289D1095}" type="presParOf" srcId="{BCE851EE-4969-4A39-8D84-10A5F25A2687}" destId="{183E7C08-EF4A-4602-9423-6BA29428EBDE}" srcOrd="0" destOrd="0" presId="urn:microsoft.com/office/officeart/2018/5/layout/IconCircleLabelList"/>
    <dgm:cxn modelId="{E8F00DCB-6BE3-4710-A72B-ED96E145B43A}" type="presParOf" srcId="{BCE851EE-4969-4A39-8D84-10A5F25A2687}" destId="{248D7817-27B7-45AF-AB02-4422F602BF0B}" srcOrd="1" destOrd="0" presId="urn:microsoft.com/office/officeart/2018/5/layout/IconCircleLabelList"/>
    <dgm:cxn modelId="{9D0275E8-8393-495E-8281-F4C1B9EDFF26}" type="presParOf" srcId="{BCE851EE-4969-4A39-8D84-10A5F25A2687}" destId="{B2AF648E-4D25-4914-A570-10FDB68A9D34}" srcOrd="2" destOrd="0" presId="urn:microsoft.com/office/officeart/2018/5/layout/IconCircleLabelList"/>
    <dgm:cxn modelId="{AED7CEDE-41DB-46CF-9335-B0508F65BB9C}" type="presParOf" srcId="{BCE851EE-4969-4A39-8D84-10A5F25A2687}" destId="{4D83EF74-2D57-4576-808A-59418A3860B1}" srcOrd="3" destOrd="0" presId="urn:microsoft.com/office/officeart/2018/5/layout/IconCircleLabelList"/>
    <dgm:cxn modelId="{0A405201-EF15-4C50-97F1-447BF008F9EE}" type="presParOf" srcId="{AC4579E1-3818-40EA-8974-83DD96175219}" destId="{16F38714-C171-4F0F-BE63-45BEB5D1D134}" srcOrd="7" destOrd="0" presId="urn:microsoft.com/office/officeart/2018/5/layout/IconCircleLabelList"/>
    <dgm:cxn modelId="{FF20A04C-A281-4295-94C9-E56534E4FBD9}" type="presParOf" srcId="{AC4579E1-3818-40EA-8974-83DD96175219}" destId="{0EBAE3AA-CAAD-4331-9BFB-944F03FB2194}" srcOrd="8" destOrd="0" presId="urn:microsoft.com/office/officeart/2018/5/layout/IconCircleLabelList"/>
    <dgm:cxn modelId="{A503ADE5-AF42-400A-94D8-AC8A7D3DCB2B}" type="presParOf" srcId="{0EBAE3AA-CAAD-4331-9BFB-944F03FB2194}" destId="{312E66DA-42CA-464F-9812-88079C3E9130}" srcOrd="0" destOrd="0" presId="urn:microsoft.com/office/officeart/2018/5/layout/IconCircleLabelList"/>
    <dgm:cxn modelId="{92634F25-7320-4A2F-976F-71B811D7E06C}" type="presParOf" srcId="{0EBAE3AA-CAAD-4331-9BFB-944F03FB2194}" destId="{C8D47BAC-F8FF-480C-AD36-F6DAE26AA1CF}" srcOrd="1" destOrd="0" presId="urn:microsoft.com/office/officeart/2018/5/layout/IconCircleLabelList"/>
    <dgm:cxn modelId="{CEB030D0-3D7D-4044-8200-E858ACFCCAD3}" type="presParOf" srcId="{0EBAE3AA-CAAD-4331-9BFB-944F03FB2194}" destId="{3D6E19C9-0CBC-4E00-A00E-5C45FF4794BB}" srcOrd="2" destOrd="0" presId="urn:microsoft.com/office/officeart/2018/5/layout/IconCircleLabelList"/>
    <dgm:cxn modelId="{2D78F80B-5524-4BF6-A7BB-971ACF873128}" type="presParOf" srcId="{0EBAE3AA-CAAD-4331-9BFB-944F03FB2194}" destId="{46514A0B-0CB5-4180-AECA-4973DFC515C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5A9F2-484B-4EB3-878E-C87D4294A326}"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288711A5-B800-4CAF-B6A8-401D7BE169D3}">
      <dgm:prSet/>
      <dgm:spPr/>
      <dgm:t>
        <a:bodyPr/>
        <a:lstStyle/>
        <a:p>
          <a:r>
            <a:rPr lang="da-DK"/>
            <a:t>§37: Ulykke og akut sygdom</a:t>
          </a:r>
          <a:endParaRPr lang="en-US"/>
        </a:p>
      </dgm:t>
    </dgm:pt>
    <dgm:pt modelId="{45A731C8-268D-4D98-B782-D8046EC01057}" type="parTrans" cxnId="{03C13B19-433B-4A60-8A3E-0CCD9B362589}">
      <dgm:prSet/>
      <dgm:spPr/>
      <dgm:t>
        <a:bodyPr/>
        <a:lstStyle/>
        <a:p>
          <a:endParaRPr lang="en-US"/>
        </a:p>
      </dgm:t>
    </dgm:pt>
    <dgm:pt modelId="{E9D912B1-CA3F-4BA5-8B50-B6F20062FCB1}" type="sibTrans" cxnId="{03C13B19-433B-4A60-8A3E-0CCD9B362589}">
      <dgm:prSet/>
      <dgm:spPr/>
      <dgm:t>
        <a:bodyPr/>
        <a:lstStyle/>
        <a:p>
          <a:endParaRPr lang="en-US"/>
        </a:p>
      </dgm:t>
    </dgm:pt>
    <dgm:pt modelId="{2B7E8ABC-D014-4756-AB40-B8EF7697803B}">
      <dgm:prSet/>
      <dgm:spPr/>
      <dgm:t>
        <a:bodyPr/>
        <a:lstStyle/>
        <a:p>
          <a:r>
            <a:rPr lang="da-DK"/>
            <a:t>§38: Ret til frihed med løn ved børns hospitalsindlæggelse</a:t>
          </a:r>
          <a:endParaRPr lang="en-US"/>
        </a:p>
      </dgm:t>
    </dgm:pt>
    <dgm:pt modelId="{8EFD3C49-8DCE-4DDD-BC38-90FA639BC267}" type="parTrans" cxnId="{A04B0007-C036-44A4-8804-476EFE916F80}">
      <dgm:prSet/>
      <dgm:spPr/>
      <dgm:t>
        <a:bodyPr/>
        <a:lstStyle/>
        <a:p>
          <a:endParaRPr lang="en-US"/>
        </a:p>
      </dgm:t>
    </dgm:pt>
    <dgm:pt modelId="{FC7409E7-E7A4-47BB-8D3F-E58E72522DF9}" type="sibTrans" cxnId="{A04B0007-C036-44A4-8804-476EFE916F80}">
      <dgm:prSet/>
      <dgm:spPr/>
      <dgm:t>
        <a:bodyPr/>
        <a:lstStyle/>
        <a:p>
          <a:endParaRPr lang="en-US"/>
        </a:p>
      </dgm:t>
    </dgm:pt>
    <dgm:pt modelId="{32F856CE-5A8A-4D3B-A2AF-BEE17EFC2E40}">
      <dgm:prSet/>
      <dgm:spPr/>
      <dgm:t>
        <a:bodyPr/>
        <a:lstStyle/>
        <a:p>
          <a:r>
            <a:rPr lang="da-DK"/>
            <a:t>§39: Pasning af alvorligt syge børn under 18 år.</a:t>
          </a:r>
          <a:endParaRPr lang="en-US"/>
        </a:p>
      </dgm:t>
    </dgm:pt>
    <dgm:pt modelId="{564290F2-2307-4356-BADA-FB6F52D5C84F}" type="parTrans" cxnId="{FD6E35CF-F133-42AE-99C8-4643F066B922}">
      <dgm:prSet/>
      <dgm:spPr/>
      <dgm:t>
        <a:bodyPr/>
        <a:lstStyle/>
        <a:p>
          <a:endParaRPr lang="en-US"/>
        </a:p>
      </dgm:t>
    </dgm:pt>
    <dgm:pt modelId="{40B31F3C-A953-4A0D-9E92-E6ADD5FDE0BF}" type="sibTrans" cxnId="{FD6E35CF-F133-42AE-99C8-4643F066B922}">
      <dgm:prSet/>
      <dgm:spPr/>
      <dgm:t>
        <a:bodyPr/>
        <a:lstStyle/>
        <a:p>
          <a:endParaRPr lang="en-US"/>
        </a:p>
      </dgm:t>
    </dgm:pt>
    <dgm:pt modelId="{628D467C-4A0C-45DE-BBFC-EAAE533A6A39}">
      <dgm:prSet/>
      <dgm:spPr/>
      <dgm:t>
        <a:bodyPr/>
        <a:lstStyle/>
        <a:p>
          <a:r>
            <a:rPr lang="da-DK"/>
            <a:t>§ 40: Pasning af børn med nedsat funktionsevne mv.</a:t>
          </a:r>
          <a:endParaRPr lang="en-US"/>
        </a:p>
      </dgm:t>
    </dgm:pt>
    <dgm:pt modelId="{78774E40-6D66-4284-93A6-C5FC0997CAB8}" type="parTrans" cxnId="{7E3E4731-3A97-4F96-B8D8-91076690E37F}">
      <dgm:prSet/>
      <dgm:spPr/>
      <dgm:t>
        <a:bodyPr/>
        <a:lstStyle/>
        <a:p>
          <a:endParaRPr lang="en-US"/>
        </a:p>
      </dgm:t>
    </dgm:pt>
    <dgm:pt modelId="{F6B6076C-232D-455F-9B39-1FBE178C5FC0}" type="sibTrans" cxnId="{7E3E4731-3A97-4F96-B8D8-91076690E37F}">
      <dgm:prSet/>
      <dgm:spPr/>
      <dgm:t>
        <a:bodyPr/>
        <a:lstStyle/>
        <a:p>
          <a:endParaRPr lang="en-US"/>
        </a:p>
      </dgm:t>
    </dgm:pt>
    <dgm:pt modelId="{E6CE9ACF-35E4-48D1-81DE-90FC5F886A47}">
      <dgm:prSet/>
      <dgm:spPr/>
      <dgm:t>
        <a:bodyPr/>
        <a:lstStyle/>
        <a:p>
          <a:r>
            <a:rPr lang="da-DK"/>
            <a:t>§ 41: pasning af døende i hjemmet.</a:t>
          </a:r>
          <a:endParaRPr lang="en-US"/>
        </a:p>
      </dgm:t>
    </dgm:pt>
    <dgm:pt modelId="{7537696A-E7C7-47BF-992B-3F157C9CFE40}" type="parTrans" cxnId="{6A897A07-305C-48B0-BE7E-FB321BFF138D}">
      <dgm:prSet/>
      <dgm:spPr/>
      <dgm:t>
        <a:bodyPr/>
        <a:lstStyle/>
        <a:p>
          <a:endParaRPr lang="en-US"/>
        </a:p>
      </dgm:t>
    </dgm:pt>
    <dgm:pt modelId="{EE80C7A9-60CE-4AAD-83AB-893D02AA488E}" type="sibTrans" cxnId="{6A897A07-305C-48B0-BE7E-FB321BFF138D}">
      <dgm:prSet/>
      <dgm:spPr/>
      <dgm:t>
        <a:bodyPr/>
        <a:lstStyle/>
        <a:p>
          <a:endParaRPr lang="en-US"/>
        </a:p>
      </dgm:t>
    </dgm:pt>
    <dgm:pt modelId="{D5D50599-9948-4914-940D-70CC9B00A678}" type="pres">
      <dgm:prSet presAssocID="{6D45A9F2-484B-4EB3-878E-C87D4294A326}" presName="diagram" presStyleCnt="0">
        <dgm:presLayoutVars>
          <dgm:dir/>
          <dgm:resizeHandles val="exact"/>
        </dgm:presLayoutVars>
      </dgm:prSet>
      <dgm:spPr/>
    </dgm:pt>
    <dgm:pt modelId="{4F78A224-F4F6-4511-B581-A59709CD27D0}" type="pres">
      <dgm:prSet presAssocID="{288711A5-B800-4CAF-B6A8-401D7BE169D3}" presName="node" presStyleLbl="node1" presStyleIdx="0" presStyleCnt="5">
        <dgm:presLayoutVars>
          <dgm:bulletEnabled val="1"/>
        </dgm:presLayoutVars>
      </dgm:prSet>
      <dgm:spPr/>
    </dgm:pt>
    <dgm:pt modelId="{3D8A9C6A-4B39-4DE3-9EB8-E60EF749C86A}" type="pres">
      <dgm:prSet presAssocID="{E9D912B1-CA3F-4BA5-8B50-B6F20062FCB1}" presName="sibTrans" presStyleCnt="0"/>
      <dgm:spPr/>
    </dgm:pt>
    <dgm:pt modelId="{E9C7165C-76A2-4D86-8155-1712BC271D8D}" type="pres">
      <dgm:prSet presAssocID="{2B7E8ABC-D014-4756-AB40-B8EF7697803B}" presName="node" presStyleLbl="node1" presStyleIdx="1" presStyleCnt="5">
        <dgm:presLayoutVars>
          <dgm:bulletEnabled val="1"/>
        </dgm:presLayoutVars>
      </dgm:prSet>
      <dgm:spPr/>
    </dgm:pt>
    <dgm:pt modelId="{DFB49915-0BD8-4931-8BB5-E40AD8086695}" type="pres">
      <dgm:prSet presAssocID="{FC7409E7-E7A4-47BB-8D3F-E58E72522DF9}" presName="sibTrans" presStyleCnt="0"/>
      <dgm:spPr/>
    </dgm:pt>
    <dgm:pt modelId="{C4970065-0C0A-4DDD-B599-142B5B68C641}" type="pres">
      <dgm:prSet presAssocID="{32F856CE-5A8A-4D3B-A2AF-BEE17EFC2E40}" presName="node" presStyleLbl="node1" presStyleIdx="2" presStyleCnt="5">
        <dgm:presLayoutVars>
          <dgm:bulletEnabled val="1"/>
        </dgm:presLayoutVars>
      </dgm:prSet>
      <dgm:spPr/>
    </dgm:pt>
    <dgm:pt modelId="{6C25D70C-C0AE-4EC1-90E8-E4DBB829394D}" type="pres">
      <dgm:prSet presAssocID="{40B31F3C-A953-4A0D-9E92-E6ADD5FDE0BF}" presName="sibTrans" presStyleCnt="0"/>
      <dgm:spPr/>
    </dgm:pt>
    <dgm:pt modelId="{3CE3304F-B96E-4E63-B750-F48C536B8686}" type="pres">
      <dgm:prSet presAssocID="{628D467C-4A0C-45DE-BBFC-EAAE533A6A39}" presName="node" presStyleLbl="node1" presStyleIdx="3" presStyleCnt="5">
        <dgm:presLayoutVars>
          <dgm:bulletEnabled val="1"/>
        </dgm:presLayoutVars>
      </dgm:prSet>
      <dgm:spPr/>
    </dgm:pt>
    <dgm:pt modelId="{66907F33-617D-4450-ABC3-EC567BF0D667}" type="pres">
      <dgm:prSet presAssocID="{F6B6076C-232D-455F-9B39-1FBE178C5FC0}" presName="sibTrans" presStyleCnt="0"/>
      <dgm:spPr/>
    </dgm:pt>
    <dgm:pt modelId="{CE72BFB2-2939-4AEB-9794-289C2D94347D}" type="pres">
      <dgm:prSet presAssocID="{E6CE9ACF-35E4-48D1-81DE-90FC5F886A47}" presName="node" presStyleLbl="node1" presStyleIdx="4" presStyleCnt="5">
        <dgm:presLayoutVars>
          <dgm:bulletEnabled val="1"/>
        </dgm:presLayoutVars>
      </dgm:prSet>
      <dgm:spPr/>
    </dgm:pt>
  </dgm:ptLst>
  <dgm:cxnLst>
    <dgm:cxn modelId="{A04B0007-C036-44A4-8804-476EFE916F80}" srcId="{6D45A9F2-484B-4EB3-878E-C87D4294A326}" destId="{2B7E8ABC-D014-4756-AB40-B8EF7697803B}" srcOrd="1" destOrd="0" parTransId="{8EFD3C49-8DCE-4DDD-BC38-90FA639BC267}" sibTransId="{FC7409E7-E7A4-47BB-8D3F-E58E72522DF9}"/>
    <dgm:cxn modelId="{6A897A07-305C-48B0-BE7E-FB321BFF138D}" srcId="{6D45A9F2-484B-4EB3-878E-C87D4294A326}" destId="{E6CE9ACF-35E4-48D1-81DE-90FC5F886A47}" srcOrd="4" destOrd="0" parTransId="{7537696A-E7C7-47BF-992B-3F157C9CFE40}" sibTransId="{EE80C7A9-60CE-4AAD-83AB-893D02AA488E}"/>
    <dgm:cxn modelId="{03C13B19-433B-4A60-8A3E-0CCD9B362589}" srcId="{6D45A9F2-484B-4EB3-878E-C87D4294A326}" destId="{288711A5-B800-4CAF-B6A8-401D7BE169D3}" srcOrd="0" destOrd="0" parTransId="{45A731C8-268D-4D98-B782-D8046EC01057}" sibTransId="{E9D912B1-CA3F-4BA5-8B50-B6F20062FCB1}"/>
    <dgm:cxn modelId="{7E3E4731-3A97-4F96-B8D8-91076690E37F}" srcId="{6D45A9F2-484B-4EB3-878E-C87D4294A326}" destId="{628D467C-4A0C-45DE-BBFC-EAAE533A6A39}" srcOrd="3" destOrd="0" parTransId="{78774E40-6D66-4284-93A6-C5FC0997CAB8}" sibTransId="{F6B6076C-232D-455F-9B39-1FBE178C5FC0}"/>
    <dgm:cxn modelId="{6342FD39-3D87-4FA9-AA58-72A75FC8D1F5}" type="presOf" srcId="{288711A5-B800-4CAF-B6A8-401D7BE169D3}" destId="{4F78A224-F4F6-4511-B581-A59709CD27D0}" srcOrd="0" destOrd="0" presId="urn:microsoft.com/office/officeart/2005/8/layout/default"/>
    <dgm:cxn modelId="{736DF63F-5767-402A-A9C0-22B4F6082068}" type="presOf" srcId="{2B7E8ABC-D014-4756-AB40-B8EF7697803B}" destId="{E9C7165C-76A2-4D86-8155-1712BC271D8D}" srcOrd="0" destOrd="0" presId="urn:microsoft.com/office/officeart/2005/8/layout/default"/>
    <dgm:cxn modelId="{57207371-D690-4F95-B010-2802EAD150ED}" type="presOf" srcId="{32F856CE-5A8A-4D3B-A2AF-BEE17EFC2E40}" destId="{C4970065-0C0A-4DDD-B599-142B5B68C641}" srcOrd="0" destOrd="0" presId="urn:microsoft.com/office/officeart/2005/8/layout/default"/>
    <dgm:cxn modelId="{365B54AC-F342-428A-8A7B-B5984A9529C1}" type="presOf" srcId="{628D467C-4A0C-45DE-BBFC-EAAE533A6A39}" destId="{3CE3304F-B96E-4E63-B750-F48C536B8686}" srcOrd="0" destOrd="0" presId="urn:microsoft.com/office/officeart/2005/8/layout/default"/>
    <dgm:cxn modelId="{B7212ECF-BFF8-4428-9068-AFC4078AB804}" type="presOf" srcId="{E6CE9ACF-35E4-48D1-81DE-90FC5F886A47}" destId="{CE72BFB2-2939-4AEB-9794-289C2D94347D}" srcOrd="0" destOrd="0" presId="urn:microsoft.com/office/officeart/2005/8/layout/default"/>
    <dgm:cxn modelId="{FD6E35CF-F133-42AE-99C8-4643F066B922}" srcId="{6D45A9F2-484B-4EB3-878E-C87D4294A326}" destId="{32F856CE-5A8A-4D3B-A2AF-BEE17EFC2E40}" srcOrd="2" destOrd="0" parTransId="{564290F2-2307-4356-BADA-FB6F52D5C84F}" sibTransId="{40B31F3C-A953-4A0D-9E92-E6ADD5FDE0BF}"/>
    <dgm:cxn modelId="{598B8AE5-BCB2-4F00-9624-FC16997ABD20}" type="presOf" srcId="{6D45A9F2-484B-4EB3-878E-C87D4294A326}" destId="{D5D50599-9948-4914-940D-70CC9B00A678}" srcOrd="0" destOrd="0" presId="urn:microsoft.com/office/officeart/2005/8/layout/default"/>
    <dgm:cxn modelId="{758E62DA-1F59-40F3-978B-8A88041A37A2}" type="presParOf" srcId="{D5D50599-9948-4914-940D-70CC9B00A678}" destId="{4F78A224-F4F6-4511-B581-A59709CD27D0}" srcOrd="0" destOrd="0" presId="urn:microsoft.com/office/officeart/2005/8/layout/default"/>
    <dgm:cxn modelId="{1BD6E386-A2B2-45F7-90E7-0C82F113FE78}" type="presParOf" srcId="{D5D50599-9948-4914-940D-70CC9B00A678}" destId="{3D8A9C6A-4B39-4DE3-9EB8-E60EF749C86A}" srcOrd="1" destOrd="0" presId="urn:microsoft.com/office/officeart/2005/8/layout/default"/>
    <dgm:cxn modelId="{FD4C0DB5-2CBA-47E0-BAA6-89504BE73F0E}" type="presParOf" srcId="{D5D50599-9948-4914-940D-70CC9B00A678}" destId="{E9C7165C-76A2-4D86-8155-1712BC271D8D}" srcOrd="2" destOrd="0" presId="urn:microsoft.com/office/officeart/2005/8/layout/default"/>
    <dgm:cxn modelId="{563E9DAF-DC61-44D6-B718-804BA6D42E39}" type="presParOf" srcId="{D5D50599-9948-4914-940D-70CC9B00A678}" destId="{DFB49915-0BD8-4931-8BB5-E40AD8086695}" srcOrd="3" destOrd="0" presId="urn:microsoft.com/office/officeart/2005/8/layout/default"/>
    <dgm:cxn modelId="{1260D13C-07D8-419E-9092-4F22B4CCD034}" type="presParOf" srcId="{D5D50599-9948-4914-940D-70CC9B00A678}" destId="{C4970065-0C0A-4DDD-B599-142B5B68C641}" srcOrd="4" destOrd="0" presId="urn:microsoft.com/office/officeart/2005/8/layout/default"/>
    <dgm:cxn modelId="{0453EECB-B890-42DD-B2FA-AAFFFB64EA9C}" type="presParOf" srcId="{D5D50599-9948-4914-940D-70CC9B00A678}" destId="{6C25D70C-C0AE-4EC1-90E8-E4DBB829394D}" srcOrd="5" destOrd="0" presId="urn:microsoft.com/office/officeart/2005/8/layout/default"/>
    <dgm:cxn modelId="{DDF53052-BD33-4808-9774-D266CA0699D5}" type="presParOf" srcId="{D5D50599-9948-4914-940D-70CC9B00A678}" destId="{3CE3304F-B96E-4E63-B750-F48C536B8686}" srcOrd="6" destOrd="0" presId="urn:microsoft.com/office/officeart/2005/8/layout/default"/>
    <dgm:cxn modelId="{7CEB16FF-D47B-4862-87D0-73EEC4F9FF67}" type="presParOf" srcId="{D5D50599-9948-4914-940D-70CC9B00A678}" destId="{66907F33-617D-4450-ABC3-EC567BF0D667}" srcOrd="7" destOrd="0" presId="urn:microsoft.com/office/officeart/2005/8/layout/default"/>
    <dgm:cxn modelId="{318C2845-BBBB-4017-86F4-51FD29D44E30}" type="presParOf" srcId="{D5D50599-9948-4914-940D-70CC9B00A678}" destId="{CE72BFB2-2939-4AEB-9794-289C2D94347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B5B79B-E52B-4C0A-A5AE-F82FEDD785E6}"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5D67D7AB-9199-4D8F-9595-49E00710FA77}">
      <dgm:prSet/>
      <dgm:spPr/>
      <dgm:t>
        <a:bodyPr/>
        <a:lstStyle/>
        <a:p>
          <a:r>
            <a:rPr lang="da-DK"/>
            <a:t>Ret til hel eller delvis løn til at passe en nærtstående i eget hjem</a:t>
          </a:r>
          <a:endParaRPr lang="en-US"/>
        </a:p>
      </dgm:t>
    </dgm:pt>
    <dgm:pt modelId="{C1718F5D-07FD-43A9-93C8-BD8514672B6E}" type="parTrans" cxnId="{D144F521-E585-4CEF-8BD7-CEA0DAA790CB}">
      <dgm:prSet/>
      <dgm:spPr/>
      <dgm:t>
        <a:bodyPr/>
        <a:lstStyle/>
        <a:p>
          <a:endParaRPr lang="en-US"/>
        </a:p>
      </dgm:t>
    </dgm:pt>
    <dgm:pt modelId="{174C0C04-CE3F-4891-9E29-FE8839968902}" type="sibTrans" cxnId="{D144F521-E585-4CEF-8BD7-CEA0DAA790CB}">
      <dgm:prSet/>
      <dgm:spPr/>
      <dgm:t>
        <a:bodyPr/>
        <a:lstStyle/>
        <a:p>
          <a:endParaRPr lang="en-US"/>
        </a:p>
      </dgm:t>
    </dgm:pt>
    <dgm:pt modelId="{09799196-1AE3-4782-8D85-E47C45C4DB6D}">
      <dgm:prSet/>
      <dgm:spPr/>
      <dgm:t>
        <a:bodyPr/>
        <a:lstStyle/>
        <a:p>
          <a:r>
            <a:rPr lang="da-DK"/>
            <a:t>Betinget af bevilling af plejevederlag iht. §119 i Lov om social service</a:t>
          </a:r>
          <a:endParaRPr lang="en-US"/>
        </a:p>
      </dgm:t>
    </dgm:pt>
    <dgm:pt modelId="{25F7F756-8D45-4CCD-A49C-C564232FB170}" type="parTrans" cxnId="{595AE768-D279-4BB5-BFD9-122F82616266}">
      <dgm:prSet/>
      <dgm:spPr/>
      <dgm:t>
        <a:bodyPr/>
        <a:lstStyle/>
        <a:p>
          <a:endParaRPr lang="en-US"/>
        </a:p>
      </dgm:t>
    </dgm:pt>
    <dgm:pt modelId="{ABC18264-0477-40A7-8502-7C1D6F9C0084}" type="sibTrans" cxnId="{595AE768-D279-4BB5-BFD9-122F82616266}">
      <dgm:prSet/>
      <dgm:spPr/>
      <dgm:t>
        <a:bodyPr/>
        <a:lstStyle/>
        <a:p>
          <a:endParaRPr lang="en-US"/>
        </a:p>
      </dgm:t>
    </dgm:pt>
    <dgm:pt modelId="{A922451A-727E-4BAD-953D-875F449FEA1D}">
      <dgm:prSet/>
      <dgm:spPr/>
      <dgm:t>
        <a:bodyPr/>
        <a:lstStyle/>
        <a:p>
          <a:r>
            <a:rPr lang="da-DK"/>
            <a:t>Arbejdspladsen modtager plejevederlaget i den ansattes sted</a:t>
          </a:r>
          <a:endParaRPr lang="en-US"/>
        </a:p>
      </dgm:t>
    </dgm:pt>
    <dgm:pt modelId="{6EA265CF-5792-4A61-8548-4967FC543233}" type="parTrans" cxnId="{C0372A15-2BD4-4300-A458-F27D65FB9ECC}">
      <dgm:prSet/>
      <dgm:spPr/>
      <dgm:t>
        <a:bodyPr/>
        <a:lstStyle/>
        <a:p>
          <a:endParaRPr lang="en-US"/>
        </a:p>
      </dgm:t>
    </dgm:pt>
    <dgm:pt modelId="{2FF28F1D-5474-4E9E-8F6C-8EA57C824D00}" type="sibTrans" cxnId="{C0372A15-2BD4-4300-A458-F27D65FB9ECC}">
      <dgm:prSet/>
      <dgm:spPr/>
      <dgm:t>
        <a:bodyPr/>
        <a:lstStyle/>
        <a:p>
          <a:endParaRPr lang="en-US"/>
        </a:p>
      </dgm:t>
    </dgm:pt>
    <dgm:pt modelId="{FBDDE315-059D-40F9-B342-F23A7BC95B53}">
      <dgm:prSet/>
      <dgm:spPr/>
      <dgm:t>
        <a:bodyPr/>
        <a:lstStyle/>
        <a:p>
          <a:r>
            <a:rPr lang="da-DK"/>
            <a:t>Giv besked til arbejdsgiver, når ansøgning om plejevederlag sendes til kommune</a:t>
          </a:r>
          <a:endParaRPr lang="en-US"/>
        </a:p>
      </dgm:t>
    </dgm:pt>
    <dgm:pt modelId="{A16012A6-7834-4755-9308-47DD0A214976}" type="parTrans" cxnId="{29A9EE1E-B21A-4D8D-8543-928F28463FCD}">
      <dgm:prSet/>
      <dgm:spPr/>
      <dgm:t>
        <a:bodyPr/>
        <a:lstStyle/>
        <a:p>
          <a:endParaRPr lang="en-US"/>
        </a:p>
      </dgm:t>
    </dgm:pt>
    <dgm:pt modelId="{E28BB4D9-BB9C-469F-8A08-513B4E60FB3F}" type="sibTrans" cxnId="{29A9EE1E-B21A-4D8D-8543-928F28463FCD}">
      <dgm:prSet/>
      <dgm:spPr/>
      <dgm:t>
        <a:bodyPr/>
        <a:lstStyle/>
        <a:p>
          <a:endParaRPr lang="en-US"/>
        </a:p>
      </dgm:t>
    </dgm:pt>
    <dgm:pt modelId="{9698D4DB-CCE3-4D61-88A8-0EBFC54E7834}">
      <dgm:prSet/>
      <dgm:spPr/>
      <dgm:t>
        <a:bodyPr/>
        <a:lstStyle/>
        <a:p>
          <a:r>
            <a:rPr lang="da-DK"/>
            <a:t>Arbejdet skal genoptages 14 dage efter dødsfald – med mindre andet aftales (besked om dødsfald skal gives senest 2 dage efter)</a:t>
          </a:r>
          <a:endParaRPr lang="en-US"/>
        </a:p>
      </dgm:t>
    </dgm:pt>
    <dgm:pt modelId="{9F58D9AE-7AEC-43CF-A6FC-2FB9B7E4F1AD}" type="parTrans" cxnId="{D5DF7272-E726-4590-8369-1DE20D8A63C4}">
      <dgm:prSet/>
      <dgm:spPr/>
      <dgm:t>
        <a:bodyPr/>
        <a:lstStyle/>
        <a:p>
          <a:endParaRPr lang="en-US"/>
        </a:p>
      </dgm:t>
    </dgm:pt>
    <dgm:pt modelId="{8B28F808-CB61-4E1C-9361-86DD51434AE6}" type="sibTrans" cxnId="{D5DF7272-E726-4590-8369-1DE20D8A63C4}">
      <dgm:prSet/>
      <dgm:spPr/>
      <dgm:t>
        <a:bodyPr/>
        <a:lstStyle/>
        <a:p>
          <a:endParaRPr lang="en-US"/>
        </a:p>
      </dgm:t>
    </dgm:pt>
    <dgm:pt modelId="{33CFD24B-D979-490E-A024-10A4C47D1908}" type="pres">
      <dgm:prSet presAssocID="{19B5B79B-E52B-4C0A-A5AE-F82FEDD785E6}" presName="diagram" presStyleCnt="0">
        <dgm:presLayoutVars>
          <dgm:dir/>
          <dgm:resizeHandles val="exact"/>
        </dgm:presLayoutVars>
      </dgm:prSet>
      <dgm:spPr/>
    </dgm:pt>
    <dgm:pt modelId="{A2922E0D-4E5C-4D9C-B61F-3D69D64A8186}" type="pres">
      <dgm:prSet presAssocID="{5D67D7AB-9199-4D8F-9595-49E00710FA77}" presName="node" presStyleLbl="node1" presStyleIdx="0" presStyleCnt="5">
        <dgm:presLayoutVars>
          <dgm:bulletEnabled val="1"/>
        </dgm:presLayoutVars>
      </dgm:prSet>
      <dgm:spPr/>
    </dgm:pt>
    <dgm:pt modelId="{AB96FD1D-8154-48A0-9F3B-D0920DBFCAA4}" type="pres">
      <dgm:prSet presAssocID="{174C0C04-CE3F-4891-9E29-FE8839968902}" presName="sibTrans" presStyleLbl="sibTrans2D1" presStyleIdx="0" presStyleCnt="4"/>
      <dgm:spPr/>
    </dgm:pt>
    <dgm:pt modelId="{8F88F02D-5DC4-4DAC-A89E-8E05539503DB}" type="pres">
      <dgm:prSet presAssocID="{174C0C04-CE3F-4891-9E29-FE8839968902}" presName="connectorText" presStyleLbl="sibTrans2D1" presStyleIdx="0" presStyleCnt="4"/>
      <dgm:spPr/>
    </dgm:pt>
    <dgm:pt modelId="{6F22E44A-64BF-4326-AAC1-2C43131D4CE2}" type="pres">
      <dgm:prSet presAssocID="{09799196-1AE3-4782-8D85-E47C45C4DB6D}" presName="node" presStyleLbl="node1" presStyleIdx="1" presStyleCnt="5">
        <dgm:presLayoutVars>
          <dgm:bulletEnabled val="1"/>
        </dgm:presLayoutVars>
      </dgm:prSet>
      <dgm:spPr/>
    </dgm:pt>
    <dgm:pt modelId="{4F09AF4D-DBB4-458D-A206-4D01B22588DF}" type="pres">
      <dgm:prSet presAssocID="{ABC18264-0477-40A7-8502-7C1D6F9C0084}" presName="sibTrans" presStyleLbl="sibTrans2D1" presStyleIdx="1" presStyleCnt="4"/>
      <dgm:spPr/>
    </dgm:pt>
    <dgm:pt modelId="{2CF098E1-C4FC-4DED-AF2B-971D73C1687A}" type="pres">
      <dgm:prSet presAssocID="{ABC18264-0477-40A7-8502-7C1D6F9C0084}" presName="connectorText" presStyleLbl="sibTrans2D1" presStyleIdx="1" presStyleCnt="4"/>
      <dgm:spPr/>
    </dgm:pt>
    <dgm:pt modelId="{F5E2CD9F-D3FC-40D1-A587-104398B82BC5}" type="pres">
      <dgm:prSet presAssocID="{A922451A-727E-4BAD-953D-875F449FEA1D}" presName="node" presStyleLbl="node1" presStyleIdx="2" presStyleCnt="5">
        <dgm:presLayoutVars>
          <dgm:bulletEnabled val="1"/>
        </dgm:presLayoutVars>
      </dgm:prSet>
      <dgm:spPr/>
    </dgm:pt>
    <dgm:pt modelId="{0E7380C9-7ABC-4785-A9EE-24B8F0869FC0}" type="pres">
      <dgm:prSet presAssocID="{2FF28F1D-5474-4E9E-8F6C-8EA57C824D00}" presName="sibTrans" presStyleLbl="sibTrans2D1" presStyleIdx="2" presStyleCnt="4"/>
      <dgm:spPr/>
    </dgm:pt>
    <dgm:pt modelId="{2AC72317-328E-41B7-AC73-1FB66A62CFD7}" type="pres">
      <dgm:prSet presAssocID="{2FF28F1D-5474-4E9E-8F6C-8EA57C824D00}" presName="connectorText" presStyleLbl="sibTrans2D1" presStyleIdx="2" presStyleCnt="4"/>
      <dgm:spPr/>
    </dgm:pt>
    <dgm:pt modelId="{535E77EE-ACED-414C-9A6E-9271232788F7}" type="pres">
      <dgm:prSet presAssocID="{FBDDE315-059D-40F9-B342-F23A7BC95B53}" presName="node" presStyleLbl="node1" presStyleIdx="3" presStyleCnt="5">
        <dgm:presLayoutVars>
          <dgm:bulletEnabled val="1"/>
        </dgm:presLayoutVars>
      </dgm:prSet>
      <dgm:spPr/>
    </dgm:pt>
    <dgm:pt modelId="{FD89F4F8-D314-4CF2-9AC6-CACF59AD6179}" type="pres">
      <dgm:prSet presAssocID="{E28BB4D9-BB9C-469F-8A08-513B4E60FB3F}" presName="sibTrans" presStyleLbl="sibTrans2D1" presStyleIdx="3" presStyleCnt="4"/>
      <dgm:spPr/>
    </dgm:pt>
    <dgm:pt modelId="{3BD6A4A9-F697-46E5-9745-5FE2EF0DBB0E}" type="pres">
      <dgm:prSet presAssocID="{E28BB4D9-BB9C-469F-8A08-513B4E60FB3F}" presName="connectorText" presStyleLbl="sibTrans2D1" presStyleIdx="3" presStyleCnt="4"/>
      <dgm:spPr/>
    </dgm:pt>
    <dgm:pt modelId="{DEA10A5C-E40A-4F79-A36F-905FCAFB3330}" type="pres">
      <dgm:prSet presAssocID="{9698D4DB-CCE3-4D61-88A8-0EBFC54E7834}" presName="node" presStyleLbl="node1" presStyleIdx="4" presStyleCnt="5">
        <dgm:presLayoutVars>
          <dgm:bulletEnabled val="1"/>
        </dgm:presLayoutVars>
      </dgm:prSet>
      <dgm:spPr/>
    </dgm:pt>
  </dgm:ptLst>
  <dgm:cxnLst>
    <dgm:cxn modelId="{DF3C3A09-5063-430C-9E6F-0F8B0D3CE77D}" type="presOf" srcId="{174C0C04-CE3F-4891-9E29-FE8839968902}" destId="{AB96FD1D-8154-48A0-9F3B-D0920DBFCAA4}" srcOrd="0" destOrd="0" presId="urn:microsoft.com/office/officeart/2005/8/layout/process5"/>
    <dgm:cxn modelId="{C0372A15-2BD4-4300-A458-F27D65FB9ECC}" srcId="{19B5B79B-E52B-4C0A-A5AE-F82FEDD785E6}" destId="{A922451A-727E-4BAD-953D-875F449FEA1D}" srcOrd="2" destOrd="0" parTransId="{6EA265CF-5792-4A61-8548-4967FC543233}" sibTransId="{2FF28F1D-5474-4E9E-8F6C-8EA57C824D00}"/>
    <dgm:cxn modelId="{29A9EE1E-B21A-4D8D-8543-928F28463FCD}" srcId="{19B5B79B-E52B-4C0A-A5AE-F82FEDD785E6}" destId="{FBDDE315-059D-40F9-B342-F23A7BC95B53}" srcOrd="3" destOrd="0" parTransId="{A16012A6-7834-4755-9308-47DD0A214976}" sibTransId="{E28BB4D9-BB9C-469F-8A08-513B4E60FB3F}"/>
    <dgm:cxn modelId="{D144F521-E585-4CEF-8BD7-CEA0DAA790CB}" srcId="{19B5B79B-E52B-4C0A-A5AE-F82FEDD785E6}" destId="{5D67D7AB-9199-4D8F-9595-49E00710FA77}" srcOrd="0" destOrd="0" parTransId="{C1718F5D-07FD-43A9-93C8-BD8514672B6E}" sibTransId="{174C0C04-CE3F-4891-9E29-FE8839968902}"/>
    <dgm:cxn modelId="{4ACF1145-D4D5-4206-BDE4-4F8ED53E08A8}" type="presOf" srcId="{09799196-1AE3-4782-8D85-E47C45C4DB6D}" destId="{6F22E44A-64BF-4326-AAC1-2C43131D4CE2}" srcOrd="0" destOrd="0" presId="urn:microsoft.com/office/officeart/2005/8/layout/process5"/>
    <dgm:cxn modelId="{B3B72566-2381-4959-84EA-590F60FD9810}" type="presOf" srcId="{174C0C04-CE3F-4891-9E29-FE8839968902}" destId="{8F88F02D-5DC4-4DAC-A89E-8E05539503DB}" srcOrd="1" destOrd="0" presId="urn:microsoft.com/office/officeart/2005/8/layout/process5"/>
    <dgm:cxn modelId="{6F118D48-9A26-4832-8F45-5AEC2433281F}" type="presOf" srcId="{2FF28F1D-5474-4E9E-8F6C-8EA57C824D00}" destId="{2AC72317-328E-41B7-AC73-1FB66A62CFD7}" srcOrd="1" destOrd="0" presId="urn:microsoft.com/office/officeart/2005/8/layout/process5"/>
    <dgm:cxn modelId="{595AE768-D279-4BB5-BFD9-122F82616266}" srcId="{19B5B79B-E52B-4C0A-A5AE-F82FEDD785E6}" destId="{09799196-1AE3-4782-8D85-E47C45C4DB6D}" srcOrd="1" destOrd="0" parTransId="{25F7F756-8D45-4CCD-A49C-C564232FB170}" sibTransId="{ABC18264-0477-40A7-8502-7C1D6F9C0084}"/>
    <dgm:cxn modelId="{50C6C949-5F89-4A18-9CC5-8EB02376C7BA}" type="presOf" srcId="{ABC18264-0477-40A7-8502-7C1D6F9C0084}" destId="{2CF098E1-C4FC-4DED-AF2B-971D73C1687A}" srcOrd="1" destOrd="0" presId="urn:microsoft.com/office/officeart/2005/8/layout/process5"/>
    <dgm:cxn modelId="{D5DF7272-E726-4590-8369-1DE20D8A63C4}" srcId="{19B5B79B-E52B-4C0A-A5AE-F82FEDD785E6}" destId="{9698D4DB-CCE3-4D61-88A8-0EBFC54E7834}" srcOrd="4" destOrd="0" parTransId="{9F58D9AE-7AEC-43CF-A6FC-2FB9B7E4F1AD}" sibTransId="{8B28F808-CB61-4E1C-9361-86DD51434AE6}"/>
    <dgm:cxn modelId="{83D31976-66A1-403B-A3CB-EFBAADE1586A}" type="presOf" srcId="{9698D4DB-CCE3-4D61-88A8-0EBFC54E7834}" destId="{DEA10A5C-E40A-4F79-A36F-905FCAFB3330}" srcOrd="0" destOrd="0" presId="urn:microsoft.com/office/officeart/2005/8/layout/process5"/>
    <dgm:cxn modelId="{EEE49B87-3F8A-4811-AC24-2A8843502A4A}" type="presOf" srcId="{5D67D7AB-9199-4D8F-9595-49E00710FA77}" destId="{A2922E0D-4E5C-4D9C-B61F-3D69D64A8186}" srcOrd="0" destOrd="0" presId="urn:microsoft.com/office/officeart/2005/8/layout/process5"/>
    <dgm:cxn modelId="{B5E11C8D-11D6-45A6-AE6B-67F4AB8C9BA6}" type="presOf" srcId="{A922451A-727E-4BAD-953D-875F449FEA1D}" destId="{F5E2CD9F-D3FC-40D1-A587-104398B82BC5}" srcOrd="0" destOrd="0" presId="urn:microsoft.com/office/officeart/2005/8/layout/process5"/>
    <dgm:cxn modelId="{B05C17C7-297C-4FC4-B15A-C81487C67BAA}" type="presOf" srcId="{E28BB4D9-BB9C-469F-8A08-513B4E60FB3F}" destId="{3BD6A4A9-F697-46E5-9745-5FE2EF0DBB0E}" srcOrd="1" destOrd="0" presId="urn:microsoft.com/office/officeart/2005/8/layout/process5"/>
    <dgm:cxn modelId="{ED0E71D5-1D25-4DD7-8945-E50E85DBB143}" type="presOf" srcId="{2FF28F1D-5474-4E9E-8F6C-8EA57C824D00}" destId="{0E7380C9-7ABC-4785-A9EE-24B8F0869FC0}" srcOrd="0" destOrd="0" presId="urn:microsoft.com/office/officeart/2005/8/layout/process5"/>
    <dgm:cxn modelId="{41C061DD-E037-4A35-A058-0AFA5282436A}" type="presOf" srcId="{FBDDE315-059D-40F9-B342-F23A7BC95B53}" destId="{535E77EE-ACED-414C-9A6E-9271232788F7}" srcOrd="0" destOrd="0" presId="urn:microsoft.com/office/officeart/2005/8/layout/process5"/>
    <dgm:cxn modelId="{16FAA4DD-E9AB-4AA0-9B77-3EB7D008645C}" type="presOf" srcId="{E28BB4D9-BB9C-469F-8A08-513B4E60FB3F}" destId="{FD89F4F8-D314-4CF2-9AC6-CACF59AD6179}" srcOrd="0" destOrd="0" presId="urn:microsoft.com/office/officeart/2005/8/layout/process5"/>
    <dgm:cxn modelId="{CF7ABDE9-5441-4F41-9FBC-3ABD49C2CEDF}" type="presOf" srcId="{ABC18264-0477-40A7-8502-7C1D6F9C0084}" destId="{4F09AF4D-DBB4-458D-A206-4D01B22588DF}" srcOrd="0" destOrd="0" presId="urn:microsoft.com/office/officeart/2005/8/layout/process5"/>
    <dgm:cxn modelId="{AB41EFFA-3427-4537-A5C4-B1D6296C048D}" type="presOf" srcId="{19B5B79B-E52B-4C0A-A5AE-F82FEDD785E6}" destId="{33CFD24B-D979-490E-A024-10A4C47D1908}" srcOrd="0" destOrd="0" presId="urn:microsoft.com/office/officeart/2005/8/layout/process5"/>
    <dgm:cxn modelId="{5DA01A1C-79AF-4758-A845-9F5F58DEA010}" type="presParOf" srcId="{33CFD24B-D979-490E-A024-10A4C47D1908}" destId="{A2922E0D-4E5C-4D9C-B61F-3D69D64A8186}" srcOrd="0" destOrd="0" presId="urn:microsoft.com/office/officeart/2005/8/layout/process5"/>
    <dgm:cxn modelId="{8B2B204B-9412-4B69-90F9-2FF23BEB9018}" type="presParOf" srcId="{33CFD24B-D979-490E-A024-10A4C47D1908}" destId="{AB96FD1D-8154-48A0-9F3B-D0920DBFCAA4}" srcOrd="1" destOrd="0" presId="urn:microsoft.com/office/officeart/2005/8/layout/process5"/>
    <dgm:cxn modelId="{9DD18935-3DA1-49A9-B200-D4D9606846C1}" type="presParOf" srcId="{AB96FD1D-8154-48A0-9F3B-D0920DBFCAA4}" destId="{8F88F02D-5DC4-4DAC-A89E-8E05539503DB}" srcOrd="0" destOrd="0" presId="urn:microsoft.com/office/officeart/2005/8/layout/process5"/>
    <dgm:cxn modelId="{E2775F0A-696E-4656-9A40-4332ECA62E0E}" type="presParOf" srcId="{33CFD24B-D979-490E-A024-10A4C47D1908}" destId="{6F22E44A-64BF-4326-AAC1-2C43131D4CE2}" srcOrd="2" destOrd="0" presId="urn:microsoft.com/office/officeart/2005/8/layout/process5"/>
    <dgm:cxn modelId="{06968C15-954E-4679-B9D9-3AA92BDB7AFB}" type="presParOf" srcId="{33CFD24B-D979-490E-A024-10A4C47D1908}" destId="{4F09AF4D-DBB4-458D-A206-4D01B22588DF}" srcOrd="3" destOrd="0" presId="urn:microsoft.com/office/officeart/2005/8/layout/process5"/>
    <dgm:cxn modelId="{D18125D8-B38B-44AB-BB22-8EE9771C3574}" type="presParOf" srcId="{4F09AF4D-DBB4-458D-A206-4D01B22588DF}" destId="{2CF098E1-C4FC-4DED-AF2B-971D73C1687A}" srcOrd="0" destOrd="0" presId="urn:microsoft.com/office/officeart/2005/8/layout/process5"/>
    <dgm:cxn modelId="{52076DA2-EA6D-44C3-9758-C7454EDEF7A1}" type="presParOf" srcId="{33CFD24B-D979-490E-A024-10A4C47D1908}" destId="{F5E2CD9F-D3FC-40D1-A587-104398B82BC5}" srcOrd="4" destOrd="0" presId="urn:microsoft.com/office/officeart/2005/8/layout/process5"/>
    <dgm:cxn modelId="{96570CE3-1309-43EB-993C-957DAE79CC4F}" type="presParOf" srcId="{33CFD24B-D979-490E-A024-10A4C47D1908}" destId="{0E7380C9-7ABC-4785-A9EE-24B8F0869FC0}" srcOrd="5" destOrd="0" presId="urn:microsoft.com/office/officeart/2005/8/layout/process5"/>
    <dgm:cxn modelId="{897772CA-0CB6-4DCF-99D7-54F025C3383C}" type="presParOf" srcId="{0E7380C9-7ABC-4785-A9EE-24B8F0869FC0}" destId="{2AC72317-328E-41B7-AC73-1FB66A62CFD7}" srcOrd="0" destOrd="0" presId="urn:microsoft.com/office/officeart/2005/8/layout/process5"/>
    <dgm:cxn modelId="{32F56B0F-6D1E-4666-9C34-303A571E6B1C}" type="presParOf" srcId="{33CFD24B-D979-490E-A024-10A4C47D1908}" destId="{535E77EE-ACED-414C-9A6E-9271232788F7}" srcOrd="6" destOrd="0" presId="urn:microsoft.com/office/officeart/2005/8/layout/process5"/>
    <dgm:cxn modelId="{E12D03B9-0B8C-4297-92A8-BD0CDC1B6F1A}" type="presParOf" srcId="{33CFD24B-D979-490E-A024-10A4C47D1908}" destId="{FD89F4F8-D314-4CF2-9AC6-CACF59AD6179}" srcOrd="7" destOrd="0" presId="urn:microsoft.com/office/officeart/2005/8/layout/process5"/>
    <dgm:cxn modelId="{BD29FE86-484E-4C1A-93EA-FB0FDC972F62}" type="presParOf" srcId="{FD89F4F8-D314-4CF2-9AC6-CACF59AD6179}" destId="{3BD6A4A9-F697-46E5-9745-5FE2EF0DBB0E}" srcOrd="0" destOrd="0" presId="urn:microsoft.com/office/officeart/2005/8/layout/process5"/>
    <dgm:cxn modelId="{463FB179-F2BB-4697-B560-4476790CF2F6}" type="presParOf" srcId="{33CFD24B-D979-490E-A024-10A4C47D1908}" destId="{DEA10A5C-E40A-4F79-A36F-905FCAFB3330}"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7A0089-F2E1-4E29-91A6-CD58A55FC0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70549BC-8832-44FE-988D-E9E168537B90}">
      <dgm:prSet/>
      <dgm:spPr/>
      <dgm:t>
        <a:bodyPr/>
        <a:lstStyle/>
        <a:p>
          <a:r>
            <a:rPr lang="da-DK"/>
            <a:t>Hjemkaldelsesdag = 0 dag (tæller ikke med i de tre BS-dage).</a:t>
          </a:r>
          <a:endParaRPr lang="en-US"/>
        </a:p>
      </dgm:t>
    </dgm:pt>
    <dgm:pt modelId="{A59B5858-7326-4B1E-B2A0-6DC29F7CA7E4}" type="parTrans" cxnId="{1188BE70-FCD0-4FB0-BDA8-D00700E82A83}">
      <dgm:prSet/>
      <dgm:spPr/>
      <dgm:t>
        <a:bodyPr/>
        <a:lstStyle/>
        <a:p>
          <a:endParaRPr lang="en-US"/>
        </a:p>
      </dgm:t>
    </dgm:pt>
    <dgm:pt modelId="{6F300C04-87EB-4B20-A878-388560BFE625}" type="sibTrans" cxnId="{1188BE70-FCD0-4FB0-BDA8-D00700E82A83}">
      <dgm:prSet/>
      <dgm:spPr/>
      <dgm:t>
        <a:bodyPr/>
        <a:lstStyle/>
        <a:p>
          <a:endParaRPr lang="en-US"/>
        </a:p>
      </dgm:t>
    </dgm:pt>
    <dgm:pt modelId="{D2CAC2A4-2F2C-42F2-B680-A41FC69B29F4}">
      <dgm:prSet/>
      <dgm:spPr/>
      <dgm:t>
        <a:bodyPr/>
        <a:lstStyle/>
        <a:p>
          <a:r>
            <a:rPr lang="da-DK"/>
            <a:t>Adgang til op til 3 barns sygedage.</a:t>
          </a:r>
          <a:endParaRPr lang="en-US"/>
        </a:p>
      </dgm:t>
    </dgm:pt>
    <dgm:pt modelId="{35994236-E037-4087-9DFF-6A2EFF384010}" type="parTrans" cxnId="{24D8E6E0-F10E-4633-8597-E5A09270612F}">
      <dgm:prSet/>
      <dgm:spPr/>
      <dgm:t>
        <a:bodyPr/>
        <a:lstStyle/>
        <a:p>
          <a:endParaRPr lang="en-US"/>
        </a:p>
      </dgm:t>
    </dgm:pt>
    <dgm:pt modelId="{815EF2C2-5C74-4F01-AB1B-237E62AD92CE}" type="sibTrans" cxnId="{24D8E6E0-F10E-4633-8597-E5A09270612F}">
      <dgm:prSet/>
      <dgm:spPr/>
      <dgm:t>
        <a:bodyPr/>
        <a:lstStyle/>
        <a:p>
          <a:endParaRPr lang="en-US"/>
        </a:p>
      </dgm:t>
    </dgm:pt>
    <dgm:pt modelId="{5FBBACC5-63C7-40DB-995D-F5ED0F797E22}">
      <dgm:prSet/>
      <dgm:spPr/>
      <dgm:t>
        <a:bodyPr/>
        <a:lstStyle/>
        <a:p>
          <a:r>
            <a:rPr lang="da-DK" dirty="0"/>
            <a:t>Adgang til barns sygedag for alle børn, man bor sammen med /der har ophold hos en.</a:t>
          </a:r>
          <a:endParaRPr lang="en-US" dirty="0"/>
        </a:p>
      </dgm:t>
    </dgm:pt>
    <dgm:pt modelId="{E8AF7F74-F764-48DE-A230-BF15CBA20186}" type="parTrans" cxnId="{A61DAF6F-F993-4898-9063-E5AED71F3BAC}">
      <dgm:prSet/>
      <dgm:spPr/>
      <dgm:t>
        <a:bodyPr/>
        <a:lstStyle/>
        <a:p>
          <a:endParaRPr lang="en-US"/>
        </a:p>
      </dgm:t>
    </dgm:pt>
    <dgm:pt modelId="{FA5C8815-A081-4DF9-AB55-B940F61761B6}" type="sibTrans" cxnId="{A61DAF6F-F993-4898-9063-E5AED71F3BAC}">
      <dgm:prSet/>
      <dgm:spPr/>
      <dgm:t>
        <a:bodyPr/>
        <a:lstStyle/>
        <a:p>
          <a:endParaRPr lang="en-US"/>
        </a:p>
      </dgm:t>
    </dgm:pt>
    <dgm:pt modelId="{4FB2B240-0D19-4495-A73F-D662BF0ADA37}">
      <dgm:prSet/>
      <dgm:spPr/>
      <dgm:t>
        <a:bodyPr/>
        <a:lstStyle/>
        <a:p>
          <a:r>
            <a:rPr lang="da-DK"/>
            <a:t>Betingelsen for at holde barnssyg er uændret.</a:t>
          </a:r>
          <a:endParaRPr lang="en-US"/>
        </a:p>
      </dgm:t>
    </dgm:pt>
    <dgm:pt modelId="{BEB7427E-090B-4CA1-AC15-B83167AD189A}" type="parTrans" cxnId="{E2708C01-6BF5-4A98-98E7-98F467556753}">
      <dgm:prSet/>
      <dgm:spPr/>
      <dgm:t>
        <a:bodyPr/>
        <a:lstStyle/>
        <a:p>
          <a:endParaRPr lang="en-US"/>
        </a:p>
      </dgm:t>
    </dgm:pt>
    <dgm:pt modelId="{D4393CC9-6071-4E62-A02C-78D090C1BF89}" type="sibTrans" cxnId="{E2708C01-6BF5-4A98-98E7-98F467556753}">
      <dgm:prSet/>
      <dgm:spPr/>
      <dgm:t>
        <a:bodyPr/>
        <a:lstStyle/>
        <a:p>
          <a:endParaRPr lang="en-US"/>
        </a:p>
      </dgm:t>
    </dgm:pt>
    <dgm:pt modelId="{05B40390-0A1A-46FA-9480-1E58F093AFE3}" type="pres">
      <dgm:prSet presAssocID="{CF7A0089-F2E1-4E29-91A6-CD58A55FC0E7}" presName="linear" presStyleCnt="0">
        <dgm:presLayoutVars>
          <dgm:animLvl val="lvl"/>
          <dgm:resizeHandles val="exact"/>
        </dgm:presLayoutVars>
      </dgm:prSet>
      <dgm:spPr/>
    </dgm:pt>
    <dgm:pt modelId="{8C2B2982-FAD2-4E1D-B688-47B04DFA1CA4}" type="pres">
      <dgm:prSet presAssocID="{070549BC-8832-44FE-988D-E9E168537B90}" presName="parentText" presStyleLbl="node1" presStyleIdx="0" presStyleCnt="4">
        <dgm:presLayoutVars>
          <dgm:chMax val="0"/>
          <dgm:bulletEnabled val="1"/>
        </dgm:presLayoutVars>
      </dgm:prSet>
      <dgm:spPr/>
    </dgm:pt>
    <dgm:pt modelId="{DD70CC11-E6EC-43E6-B635-E3FE645C6B05}" type="pres">
      <dgm:prSet presAssocID="{6F300C04-87EB-4B20-A878-388560BFE625}" presName="spacer" presStyleCnt="0"/>
      <dgm:spPr/>
    </dgm:pt>
    <dgm:pt modelId="{1B90B1A9-BD15-4A3A-B268-0C278B5C6477}" type="pres">
      <dgm:prSet presAssocID="{D2CAC2A4-2F2C-42F2-B680-A41FC69B29F4}" presName="parentText" presStyleLbl="node1" presStyleIdx="1" presStyleCnt="4">
        <dgm:presLayoutVars>
          <dgm:chMax val="0"/>
          <dgm:bulletEnabled val="1"/>
        </dgm:presLayoutVars>
      </dgm:prSet>
      <dgm:spPr/>
    </dgm:pt>
    <dgm:pt modelId="{4C805C48-2238-4C58-B630-0E535C50FDB2}" type="pres">
      <dgm:prSet presAssocID="{815EF2C2-5C74-4F01-AB1B-237E62AD92CE}" presName="spacer" presStyleCnt="0"/>
      <dgm:spPr/>
    </dgm:pt>
    <dgm:pt modelId="{74C7A3DB-D330-41E4-AA72-BB37E9F23AC3}" type="pres">
      <dgm:prSet presAssocID="{5FBBACC5-63C7-40DB-995D-F5ED0F797E22}" presName="parentText" presStyleLbl="node1" presStyleIdx="2" presStyleCnt="4">
        <dgm:presLayoutVars>
          <dgm:chMax val="0"/>
          <dgm:bulletEnabled val="1"/>
        </dgm:presLayoutVars>
      </dgm:prSet>
      <dgm:spPr/>
    </dgm:pt>
    <dgm:pt modelId="{B01D0287-C6E1-4DE9-B4D5-2A2D2D8381C3}" type="pres">
      <dgm:prSet presAssocID="{FA5C8815-A081-4DF9-AB55-B940F61761B6}" presName="spacer" presStyleCnt="0"/>
      <dgm:spPr/>
    </dgm:pt>
    <dgm:pt modelId="{E429BD28-B7B8-4BBF-A096-CC1EBED84CC5}" type="pres">
      <dgm:prSet presAssocID="{4FB2B240-0D19-4495-A73F-D662BF0ADA37}" presName="parentText" presStyleLbl="node1" presStyleIdx="3" presStyleCnt="4">
        <dgm:presLayoutVars>
          <dgm:chMax val="0"/>
          <dgm:bulletEnabled val="1"/>
        </dgm:presLayoutVars>
      </dgm:prSet>
      <dgm:spPr/>
    </dgm:pt>
  </dgm:ptLst>
  <dgm:cxnLst>
    <dgm:cxn modelId="{E2708C01-6BF5-4A98-98E7-98F467556753}" srcId="{CF7A0089-F2E1-4E29-91A6-CD58A55FC0E7}" destId="{4FB2B240-0D19-4495-A73F-D662BF0ADA37}" srcOrd="3" destOrd="0" parTransId="{BEB7427E-090B-4CA1-AC15-B83167AD189A}" sibTransId="{D4393CC9-6071-4E62-A02C-78D090C1BF89}"/>
    <dgm:cxn modelId="{A4494233-66B7-4038-BBBD-E7A925365AD6}" type="presOf" srcId="{070549BC-8832-44FE-988D-E9E168537B90}" destId="{8C2B2982-FAD2-4E1D-B688-47B04DFA1CA4}" srcOrd="0" destOrd="0" presId="urn:microsoft.com/office/officeart/2005/8/layout/vList2"/>
    <dgm:cxn modelId="{6E9F7C33-CD22-4F29-B462-80B8DA421994}" type="presOf" srcId="{D2CAC2A4-2F2C-42F2-B680-A41FC69B29F4}" destId="{1B90B1A9-BD15-4A3A-B268-0C278B5C6477}" srcOrd="0" destOrd="0" presId="urn:microsoft.com/office/officeart/2005/8/layout/vList2"/>
    <dgm:cxn modelId="{A61DAF6F-F993-4898-9063-E5AED71F3BAC}" srcId="{CF7A0089-F2E1-4E29-91A6-CD58A55FC0E7}" destId="{5FBBACC5-63C7-40DB-995D-F5ED0F797E22}" srcOrd="2" destOrd="0" parTransId="{E8AF7F74-F764-48DE-A230-BF15CBA20186}" sibTransId="{FA5C8815-A081-4DF9-AB55-B940F61761B6}"/>
    <dgm:cxn modelId="{1188BE70-FCD0-4FB0-BDA8-D00700E82A83}" srcId="{CF7A0089-F2E1-4E29-91A6-CD58A55FC0E7}" destId="{070549BC-8832-44FE-988D-E9E168537B90}" srcOrd="0" destOrd="0" parTransId="{A59B5858-7326-4B1E-B2A0-6DC29F7CA7E4}" sibTransId="{6F300C04-87EB-4B20-A878-388560BFE625}"/>
    <dgm:cxn modelId="{F976FFB8-5388-47F9-9570-2283AC991C8D}" type="presOf" srcId="{4FB2B240-0D19-4495-A73F-D662BF0ADA37}" destId="{E429BD28-B7B8-4BBF-A096-CC1EBED84CC5}" srcOrd="0" destOrd="0" presId="urn:microsoft.com/office/officeart/2005/8/layout/vList2"/>
    <dgm:cxn modelId="{24D8E6E0-F10E-4633-8597-E5A09270612F}" srcId="{CF7A0089-F2E1-4E29-91A6-CD58A55FC0E7}" destId="{D2CAC2A4-2F2C-42F2-B680-A41FC69B29F4}" srcOrd="1" destOrd="0" parTransId="{35994236-E037-4087-9DFF-6A2EFF384010}" sibTransId="{815EF2C2-5C74-4F01-AB1B-237E62AD92CE}"/>
    <dgm:cxn modelId="{1E11A0EA-5A25-488C-8A89-4A94A2858769}" type="presOf" srcId="{5FBBACC5-63C7-40DB-995D-F5ED0F797E22}" destId="{74C7A3DB-D330-41E4-AA72-BB37E9F23AC3}" srcOrd="0" destOrd="0" presId="urn:microsoft.com/office/officeart/2005/8/layout/vList2"/>
    <dgm:cxn modelId="{64C5E7FF-8F3B-44E2-9FB8-9E117FC9AD60}" type="presOf" srcId="{CF7A0089-F2E1-4E29-91A6-CD58A55FC0E7}" destId="{05B40390-0A1A-46FA-9480-1E58F093AFE3}" srcOrd="0" destOrd="0" presId="urn:microsoft.com/office/officeart/2005/8/layout/vList2"/>
    <dgm:cxn modelId="{346AA4CF-7967-45B7-B624-7B9B7557CA1C}" type="presParOf" srcId="{05B40390-0A1A-46FA-9480-1E58F093AFE3}" destId="{8C2B2982-FAD2-4E1D-B688-47B04DFA1CA4}" srcOrd="0" destOrd="0" presId="urn:microsoft.com/office/officeart/2005/8/layout/vList2"/>
    <dgm:cxn modelId="{A71CD1EA-6300-4A97-B4F0-0280461B5613}" type="presParOf" srcId="{05B40390-0A1A-46FA-9480-1E58F093AFE3}" destId="{DD70CC11-E6EC-43E6-B635-E3FE645C6B05}" srcOrd="1" destOrd="0" presId="urn:microsoft.com/office/officeart/2005/8/layout/vList2"/>
    <dgm:cxn modelId="{A96A88DB-F72C-4657-B109-DBD9104A8796}" type="presParOf" srcId="{05B40390-0A1A-46FA-9480-1E58F093AFE3}" destId="{1B90B1A9-BD15-4A3A-B268-0C278B5C6477}" srcOrd="2" destOrd="0" presId="urn:microsoft.com/office/officeart/2005/8/layout/vList2"/>
    <dgm:cxn modelId="{670A2691-7E23-49F9-8346-05E7A1498180}" type="presParOf" srcId="{05B40390-0A1A-46FA-9480-1E58F093AFE3}" destId="{4C805C48-2238-4C58-B630-0E535C50FDB2}" srcOrd="3" destOrd="0" presId="urn:microsoft.com/office/officeart/2005/8/layout/vList2"/>
    <dgm:cxn modelId="{481704C3-F8F7-491B-94B9-6126821F770A}" type="presParOf" srcId="{05B40390-0A1A-46FA-9480-1E58F093AFE3}" destId="{74C7A3DB-D330-41E4-AA72-BB37E9F23AC3}" srcOrd="4" destOrd="0" presId="urn:microsoft.com/office/officeart/2005/8/layout/vList2"/>
    <dgm:cxn modelId="{C3E9348F-1254-41BF-A71F-3133BFCC4653}" type="presParOf" srcId="{05B40390-0A1A-46FA-9480-1E58F093AFE3}" destId="{B01D0287-C6E1-4DE9-B4D5-2A2D2D8381C3}" srcOrd="5" destOrd="0" presId="urn:microsoft.com/office/officeart/2005/8/layout/vList2"/>
    <dgm:cxn modelId="{00836A28-C4F4-43B3-B89C-6FFABD0A4503}" type="presParOf" srcId="{05B40390-0A1A-46FA-9480-1E58F093AFE3}" destId="{E429BD28-B7B8-4BBF-A096-CC1EBED84CC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687132-C85A-4473-8A1D-02E136683A8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028ECD4-8CB7-4CCA-B76B-4BC4D6F2BC22}">
      <dgm:prSet/>
      <dgm:spPr/>
      <dgm:t>
        <a:bodyPr/>
        <a:lstStyle/>
        <a:p>
          <a:r>
            <a:rPr lang="da-DK"/>
            <a:t>De faglige organisationer har indgået en TR-aftale med KL -  Kommunernes Landsforening (arbejdsgiverne).</a:t>
          </a:r>
          <a:endParaRPr lang="en-US"/>
        </a:p>
      </dgm:t>
    </dgm:pt>
    <dgm:pt modelId="{78F60A83-BB87-4F3F-975E-D4D11897158B}" type="parTrans" cxnId="{DA67B64A-1221-4BE7-90F0-C32F16FC6828}">
      <dgm:prSet/>
      <dgm:spPr/>
      <dgm:t>
        <a:bodyPr/>
        <a:lstStyle/>
        <a:p>
          <a:endParaRPr lang="en-US"/>
        </a:p>
      </dgm:t>
    </dgm:pt>
    <dgm:pt modelId="{5DC54FD9-A7E6-42CC-A480-41F0DDC9FE17}" type="sibTrans" cxnId="{DA67B64A-1221-4BE7-90F0-C32F16FC6828}">
      <dgm:prSet/>
      <dgm:spPr/>
      <dgm:t>
        <a:bodyPr/>
        <a:lstStyle/>
        <a:p>
          <a:endParaRPr lang="en-US"/>
        </a:p>
      </dgm:t>
    </dgm:pt>
    <dgm:pt modelId="{AE32FF98-EF0B-45C2-8812-6344D31BB00D}">
      <dgm:prSet/>
      <dgm:spPr/>
      <dgm:t>
        <a:bodyPr/>
        <a:lstStyle/>
        <a:p>
          <a:r>
            <a:rPr lang="da-DK" dirty="0"/>
            <a:t>TR-aftalen er en selvstændig aftale, men findes ofte i sammenhæng med MED-aftalen, både i </a:t>
          </a:r>
          <a:r>
            <a:rPr lang="da-DK" i="1" dirty="0"/>
            <a:t>”Rammeaftalen om medindflydelse og medbestemmelse” </a:t>
          </a:r>
          <a:r>
            <a:rPr lang="da-DK" dirty="0"/>
            <a:t>og i den lokale MED-aftale for BUF.</a:t>
          </a:r>
          <a:endParaRPr lang="en-US" dirty="0"/>
        </a:p>
      </dgm:t>
    </dgm:pt>
    <dgm:pt modelId="{605751CB-DAA4-4931-BAB7-95025859BF72}" type="parTrans" cxnId="{55E2E725-E5DD-4B61-9A5E-C59C561BB9A6}">
      <dgm:prSet/>
      <dgm:spPr/>
      <dgm:t>
        <a:bodyPr/>
        <a:lstStyle/>
        <a:p>
          <a:endParaRPr lang="en-US"/>
        </a:p>
      </dgm:t>
    </dgm:pt>
    <dgm:pt modelId="{F7557EA5-5B4A-416A-9018-06723BFC0FAC}" type="sibTrans" cxnId="{55E2E725-E5DD-4B61-9A5E-C59C561BB9A6}">
      <dgm:prSet/>
      <dgm:spPr/>
      <dgm:t>
        <a:bodyPr/>
        <a:lstStyle/>
        <a:p>
          <a:endParaRPr lang="en-US"/>
        </a:p>
      </dgm:t>
    </dgm:pt>
    <dgm:pt modelId="{9652F8E5-9C5E-4517-A0F3-E1D4AC5ED365}">
      <dgm:prSet/>
      <dgm:spPr/>
      <dgm:t>
        <a:bodyPr/>
        <a:lstStyle/>
        <a:p>
          <a:r>
            <a:rPr lang="da-DK" dirty="0"/>
            <a:t>TR-aftalen giver nogle muligheder for at udføre jeres TR-hverv</a:t>
          </a:r>
          <a:endParaRPr lang="en-US" dirty="0"/>
        </a:p>
      </dgm:t>
    </dgm:pt>
    <dgm:pt modelId="{16B33686-5F51-45BB-928C-A958E5341422}" type="parTrans" cxnId="{6BB1346F-5351-4974-8C98-62AB17D3AD69}">
      <dgm:prSet/>
      <dgm:spPr/>
      <dgm:t>
        <a:bodyPr/>
        <a:lstStyle/>
        <a:p>
          <a:endParaRPr lang="en-US"/>
        </a:p>
      </dgm:t>
    </dgm:pt>
    <dgm:pt modelId="{9E8C354B-8C75-49F8-B376-0A5CAA8689E9}" type="sibTrans" cxnId="{6BB1346F-5351-4974-8C98-62AB17D3AD69}">
      <dgm:prSet/>
      <dgm:spPr/>
      <dgm:t>
        <a:bodyPr/>
        <a:lstStyle/>
        <a:p>
          <a:endParaRPr lang="en-US"/>
        </a:p>
      </dgm:t>
    </dgm:pt>
    <dgm:pt modelId="{5C75CE07-2E4E-456E-9676-DEF9DD746025}" type="pres">
      <dgm:prSet presAssocID="{03687132-C85A-4473-8A1D-02E136683A8E}" presName="root" presStyleCnt="0">
        <dgm:presLayoutVars>
          <dgm:dir/>
          <dgm:resizeHandles val="exact"/>
        </dgm:presLayoutVars>
      </dgm:prSet>
      <dgm:spPr/>
    </dgm:pt>
    <dgm:pt modelId="{471DAB95-69B4-4A1D-9F80-A1784BF0E2E4}" type="pres">
      <dgm:prSet presAssocID="{7028ECD4-8CB7-4CCA-B76B-4BC4D6F2BC22}" presName="compNode" presStyleCnt="0"/>
      <dgm:spPr/>
    </dgm:pt>
    <dgm:pt modelId="{05BAA3DF-91F8-444C-A532-ED212EB053D0}" type="pres">
      <dgm:prSet presAssocID="{7028ECD4-8CB7-4CCA-B76B-4BC4D6F2BC22}" presName="bgRect" presStyleLbl="bgShp" presStyleIdx="0" presStyleCnt="3"/>
      <dgm:spPr/>
    </dgm:pt>
    <dgm:pt modelId="{BD1133C7-9585-4F3D-9392-C6EC951AC2B2}" type="pres">
      <dgm:prSet presAssocID="{7028ECD4-8CB7-4CCA-B76B-4BC4D6F2BC2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Office Worker"/>
        </a:ext>
      </dgm:extLst>
    </dgm:pt>
    <dgm:pt modelId="{B5376AF6-657D-4701-989F-7EC4C93244E1}" type="pres">
      <dgm:prSet presAssocID="{7028ECD4-8CB7-4CCA-B76B-4BC4D6F2BC22}" presName="spaceRect" presStyleCnt="0"/>
      <dgm:spPr/>
    </dgm:pt>
    <dgm:pt modelId="{147A7B92-E881-463C-97AB-578CF67FDB6A}" type="pres">
      <dgm:prSet presAssocID="{7028ECD4-8CB7-4CCA-B76B-4BC4D6F2BC22}" presName="parTx" presStyleLbl="revTx" presStyleIdx="0" presStyleCnt="3">
        <dgm:presLayoutVars>
          <dgm:chMax val="0"/>
          <dgm:chPref val="0"/>
        </dgm:presLayoutVars>
      </dgm:prSet>
      <dgm:spPr/>
    </dgm:pt>
    <dgm:pt modelId="{3A4E5FC3-1FC6-4460-8C99-A576597508FF}" type="pres">
      <dgm:prSet presAssocID="{5DC54FD9-A7E6-42CC-A480-41F0DDC9FE17}" presName="sibTrans" presStyleCnt="0"/>
      <dgm:spPr/>
    </dgm:pt>
    <dgm:pt modelId="{639EE17E-D372-4E82-8C8C-948AA4CB9F5C}" type="pres">
      <dgm:prSet presAssocID="{AE32FF98-EF0B-45C2-8812-6344D31BB00D}" presName="compNode" presStyleCnt="0"/>
      <dgm:spPr/>
    </dgm:pt>
    <dgm:pt modelId="{ED4EE6E4-071E-43E4-A349-B97D1C443BB7}" type="pres">
      <dgm:prSet presAssocID="{AE32FF98-EF0B-45C2-8812-6344D31BB00D}" presName="bgRect" presStyleLbl="bgShp" presStyleIdx="1" presStyleCnt="3"/>
      <dgm:spPr/>
    </dgm:pt>
    <dgm:pt modelId="{70AA8C59-9583-439F-8500-74F6C8318289}" type="pres">
      <dgm:prSet presAssocID="{AE32FF98-EF0B-45C2-8812-6344D31BB00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7C1FA588-6B33-4B0B-BD4D-9E8455DC65FA}" type="pres">
      <dgm:prSet presAssocID="{AE32FF98-EF0B-45C2-8812-6344D31BB00D}" presName="spaceRect" presStyleCnt="0"/>
      <dgm:spPr/>
    </dgm:pt>
    <dgm:pt modelId="{713CF08E-9625-48E2-89E1-AFDBDBECCAA1}" type="pres">
      <dgm:prSet presAssocID="{AE32FF98-EF0B-45C2-8812-6344D31BB00D}" presName="parTx" presStyleLbl="revTx" presStyleIdx="1" presStyleCnt="3">
        <dgm:presLayoutVars>
          <dgm:chMax val="0"/>
          <dgm:chPref val="0"/>
        </dgm:presLayoutVars>
      </dgm:prSet>
      <dgm:spPr/>
    </dgm:pt>
    <dgm:pt modelId="{7181EBAF-4849-403A-BF59-69DCAF968BAC}" type="pres">
      <dgm:prSet presAssocID="{F7557EA5-5B4A-416A-9018-06723BFC0FAC}" presName="sibTrans" presStyleCnt="0"/>
      <dgm:spPr/>
    </dgm:pt>
    <dgm:pt modelId="{ABF48408-DA66-403A-A489-F6DDF719B17D}" type="pres">
      <dgm:prSet presAssocID="{9652F8E5-9C5E-4517-A0F3-E1D4AC5ED365}" presName="compNode" presStyleCnt="0"/>
      <dgm:spPr/>
    </dgm:pt>
    <dgm:pt modelId="{9C46AC61-7A3E-44DF-A594-C27C680CB18A}" type="pres">
      <dgm:prSet presAssocID="{9652F8E5-9C5E-4517-A0F3-E1D4AC5ED365}" presName="bgRect" presStyleLbl="bgShp" presStyleIdx="2" presStyleCnt="3"/>
      <dgm:spPr/>
    </dgm:pt>
    <dgm:pt modelId="{65494A5C-A658-421E-8504-18CA728B7502}" type="pres">
      <dgm:prSet presAssocID="{9652F8E5-9C5E-4517-A0F3-E1D4AC5ED365}"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Arbejdsgang "/>
        </a:ext>
      </dgm:extLst>
    </dgm:pt>
    <dgm:pt modelId="{176501B6-0A23-43CC-AFDB-11C8435E2B3F}" type="pres">
      <dgm:prSet presAssocID="{9652F8E5-9C5E-4517-A0F3-E1D4AC5ED365}" presName="spaceRect" presStyleCnt="0"/>
      <dgm:spPr/>
    </dgm:pt>
    <dgm:pt modelId="{33F1A58A-7A83-48E3-A143-510468CD1410}" type="pres">
      <dgm:prSet presAssocID="{9652F8E5-9C5E-4517-A0F3-E1D4AC5ED365}" presName="parTx" presStyleLbl="revTx" presStyleIdx="2" presStyleCnt="3">
        <dgm:presLayoutVars>
          <dgm:chMax val="0"/>
          <dgm:chPref val="0"/>
        </dgm:presLayoutVars>
      </dgm:prSet>
      <dgm:spPr/>
    </dgm:pt>
  </dgm:ptLst>
  <dgm:cxnLst>
    <dgm:cxn modelId="{567BFF19-98DC-4BC4-A52E-E73959193891}" type="presOf" srcId="{AE32FF98-EF0B-45C2-8812-6344D31BB00D}" destId="{713CF08E-9625-48E2-89E1-AFDBDBECCAA1}" srcOrd="0" destOrd="0" presId="urn:microsoft.com/office/officeart/2018/2/layout/IconVerticalSolidList"/>
    <dgm:cxn modelId="{55E2E725-E5DD-4B61-9A5E-C59C561BB9A6}" srcId="{03687132-C85A-4473-8A1D-02E136683A8E}" destId="{AE32FF98-EF0B-45C2-8812-6344D31BB00D}" srcOrd="1" destOrd="0" parTransId="{605751CB-DAA4-4931-BAB7-95025859BF72}" sibTransId="{F7557EA5-5B4A-416A-9018-06723BFC0FAC}"/>
    <dgm:cxn modelId="{40DAAC4A-BDA8-4281-BEBF-DB0EAB6ACDEB}" type="presOf" srcId="{9652F8E5-9C5E-4517-A0F3-E1D4AC5ED365}" destId="{33F1A58A-7A83-48E3-A143-510468CD1410}" srcOrd="0" destOrd="0" presId="urn:microsoft.com/office/officeart/2018/2/layout/IconVerticalSolidList"/>
    <dgm:cxn modelId="{DA67B64A-1221-4BE7-90F0-C32F16FC6828}" srcId="{03687132-C85A-4473-8A1D-02E136683A8E}" destId="{7028ECD4-8CB7-4CCA-B76B-4BC4D6F2BC22}" srcOrd="0" destOrd="0" parTransId="{78F60A83-BB87-4F3F-975E-D4D11897158B}" sibTransId="{5DC54FD9-A7E6-42CC-A480-41F0DDC9FE17}"/>
    <dgm:cxn modelId="{90A4486D-CA0E-408E-BADA-9F46B0F9E7D7}" type="presOf" srcId="{7028ECD4-8CB7-4CCA-B76B-4BC4D6F2BC22}" destId="{147A7B92-E881-463C-97AB-578CF67FDB6A}" srcOrd="0" destOrd="0" presId="urn:microsoft.com/office/officeart/2018/2/layout/IconVerticalSolidList"/>
    <dgm:cxn modelId="{6BB1346F-5351-4974-8C98-62AB17D3AD69}" srcId="{03687132-C85A-4473-8A1D-02E136683A8E}" destId="{9652F8E5-9C5E-4517-A0F3-E1D4AC5ED365}" srcOrd="2" destOrd="0" parTransId="{16B33686-5F51-45BB-928C-A958E5341422}" sibTransId="{9E8C354B-8C75-49F8-B376-0A5CAA8689E9}"/>
    <dgm:cxn modelId="{B57FFFF4-302A-48A4-B6A9-13A66E9CAE6B}" type="presOf" srcId="{03687132-C85A-4473-8A1D-02E136683A8E}" destId="{5C75CE07-2E4E-456E-9676-DEF9DD746025}" srcOrd="0" destOrd="0" presId="urn:microsoft.com/office/officeart/2018/2/layout/IconVerticalSolidList"/>
    <dgm:cxn modelId="{4C8C48D7-22A0-4D2C-8DBC-C0C81364213D}" type="presParOf" srcId="{5C75CE07-2E4E-456E-9676-DEF9DD746025}" destId="{471DAB95-69B4-4A1D-9F80-A1784BF0E2E4}" srcOrd="0" destOrd="0" presId="urn:microsoft.com/office/officeart/2018/2/layout/IconVerticalSolidList"/>
    <dgm:cxn modelId="{3C9A7F8D-009E-4E56-955C-E9DD79345AE7}" type="presParOf" srcId="{471DAB95-69B4-4A1D-9F80-A1784BF0E2E4}" destId="{05BAA3DF-91F8-444C-A532-ED212EB053D0}" srcOrd="0" destOrd="0" presId="urn:microsoft.com/office/officeart/2018/2/layout/IconVerticalSolidList"/>
    <dgm:cxn modelId="{7295F3AA-65EF-49D7-A229-07FCE2768D6A}" type="presParOf" srcId="{471DAB95-69B4-4A1D-9F80-A1784BF0E2E4}" destId="{BD1133C7-9585-4F3D-9392-C6EC951AC2B2}" srcOrd="1" destOrd="0" presId="urn:microsoft.com/office/officeart/2018/2/layout/IconVerticalSolidList"/>
    <dgm:cxn modelId="{4AB444D6-C9C2-4A98-80B4-7FFD33A72A83}" type="presParOf" srcId="{471DAB95-69B4-4A1D-9F80-A1784BF0E2E4}" destId="{B5376AF6-657D-4701-989F-7EC4C93244E1}" srcOrd="2" destOrd="0" presId="urn:microsoft.com/office/officeart/2018/2/layout/IconVerticalSolidList"/>
    <dgm:cxn modelId="{15BB8AB2-CF25-4B24-A915-DC7029A1FB69}" type="presParOf" srcId="{471DAB95-69B4-4A1D-9F80-A1784BF0E2E4}" destId="{147A7B92-E881-463C-97AB-578CF67FDB6A}" srcOrd="3" destOrd="0" presId="urn:microsoft.com/office/officeart/2018/2/layout/IconVerticalSolidList"/>
    <dgm:cxn modelId="{4119C62D-0EA2-4C95-8991-73C0F692F138}" type="presParOf" srcId="{5C75CE07-2E4E-456E-9676-DEF9DD746025}" destId="{3A4E5FC3-1FC6-4460-8C99-A576597508FF}" srcOrd="1" destOrd="0" presId="urn:microsoft.com/office/officeart/2018/2/layout/IconVerticalSolidList"/>
    <dgm:cxn modelId="{F92A473C-12D9-497F-B4E5-E75D19292A88}" type="presParOf" srcId="{5C75CE07-2E4E-456E-9676-DEF9DD746025}" destId="{639EE17E-D372-4E82-8C8C-948AA4CB9F5C}" srcOrd="2" destOrd="0" presId="urn:microsoft.com/office/officeart/2018/2/layout/IconVerticalSolidList"/>
    <dgm:cxn modelId="{050B1B7E-F399-4DAC-9E8F-D229FEC7F4CD}" type="presParOf" srcId="{639EE17E-D372-4E82-8C8C-948AA4CB9F5C}" destId="{ED4EE6E4-071E-43E4-A349-B97D1C443BB7}" srcOrd="0" destOrd="0" presId="urn:microsoft.com/office/officeart/2018/2/layout/IconVerticalSolidList"/>
    <dgm:cxn modelId="{02867171-9D3E-43FD-B0F2-9F96556AB4B9}" type="presParOf" srcId="{639EE17E-D372-4E82-8C8C-948AA4CB9F5C}" destId="{70AA8C59-9583-439F-8500-74F6C8318289}" srcOrd="1" destOrd="0" presId="urn:microsoft.com/office/officeart/2018/2/layout/IconVerticalSolidList"/>
    <dgm:cxn modelId="{04F1FBC0-EC39-46C7-BEEF-4C724B8704BB}" type="presParOf" srcId="{639EE17E-D372-4E82-8C8C-948AA4CB9F5C}" destId="{7C1FA588-6B33-4B0B-BD4D-9E8455DC65FA}" srcOrd="2" destOrd="0" presId="urn:microsoft.com/office/officeart/2018/2/layout/IconVerticalSolidList"/>
    <dgm:cxn modelId="{AF298E36-78AC-4943-A50F-1F752B3CC9B4}" type="presParOf" srcId="{639EE17E-D372-4E82-8C8C-948AA4CB9F5C}" destId="{713CF08E-9625-48E2-89E1-AFDBDBECCAA1}" srcOrd="3" destOrd="0" presId="urn:microsoft.com/office/officeart/2018/2/layout/IconVerticalSolidList"/>
    <dgm:cxn modelId="{21D3B172-9362-481B-A9BC-812B44AA0145}" type="presParOf" srcId="{5C75CE07-2E4E-456E-9676-DEF9DD746025}" destId="{7181EBAF-4849-403A-BF59-69DCAF968BAC}" srcOrd="3" destOrd="0" presId="urn:microsoft.com/office/officeart/2018/2/layout/IconVerticalSolidList"/>
    <dgm:cxn modelId="{1C561E50-44CC-4354-8F7D-5D9631FE3CBD}" type="presParOf" srcId="{5C75CE07-2E4E-456E-9676-DEF9DD746025}" destId="{ABF48408-DA66-403A-A489-F6DDF719B17D}" srcOrd="4" destOrd="0" presId="urn:microsoft.com/office/officeart/2018/2/layout/IconVerticalSolidList"/>
    <dgm:cxn modelId="{A81CAAAE-437F-48B5-95A2-92889D26CF34}" type="presParOf" srcId="{ABF48408-DA66-403A-A489-F6DDF719B17D}" destId="{9C46AC61-7A3E-44DF-A594-C27C680CB18A}" srcOrd="0" destOrd="0" presId="urn:microsoft.com/office/officeart/2018/2/layout/IconVerticalSolidList"/>
    <dgm:cxn modelId="{473DE5D0-48A9-416B-8BBE-E2B228A90099}" type="presParOf" srcId="{ABF48408-DA66-403A-A489-F6DDF719B17D}" destId="{65494A5C-A658-421E-8504-18CA728B7502}" srcOrd="1" destOrd="0" presId="urn:microsoft.com/office/officeart/2018/2/layout/IconVerticalSolidList"/>
    <dgm:cxn modelId="{0E331CB7-3870-4A13-AAF5-6AA78D1FF784}" type="presParOf" srcId="{ABF48408-DA66-403A-A489-F6DDF719B17D}" destId="{176501B6-0A23-43CC-AFDB-11C8435E2B3F}" srcOrd="2" destOrd="0" presId="urn:microsoft.com/office/officeart/2018/2/layout/IconVerticalSolidList"/>
    <dgm:cxn modelId="{FBE754EF-9C22-4022-9677-A81B7DF9BAE7}" type="presParOf" srcId="{ABF48408-DA66-403A-A489-F6DDF719B17D}" destId="{33F1A58A-7A83-48E3-A143-510468CD14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B1130-29B4-4A0C-8247-C18C8AE3497E}">
      <dsp:nvSpPr>
        <dsp:cNvPr id="0" name=""/>
        <dsp:cNvSpPr/>
      </dsp:nvSpPr>
      <dsp:spPr>
        <a:xfrm>
          <a:off x="97043" y="2718"/>
          <a:ext cx="2716187" cy="162971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da-DK" sz="2400" kern="1200"/>
            <a:t>Udvidede muligheder for dem.</a:t>
          </a:r>
          <a:endParaRPr lang="en-US" sz="2400" kern="1200"/>
        </a:p>
      </dsp:txBody>
      <dsp:txXfrm>
        <a:off x="144776" y="50451"/>
        <a:ext cx="2620721" cy="1534246"/>
      </dsp:txXfrm>
    </dsp:sp>
    <dsp:sp modelId="{9CED6B3D-FB08-4B3E-8EEF-17EEFBC7778B}">
      <dsp:nvSpPr>
        <dsp:cNvPr id="0" name=""/>
        <dsp:cNvSpPr/>
      </dsp:nvSpPr>
      <dsp:spPr>
        <a:xfrm>
          <a:off x="3052255" y="480767"/>
          <a:ext cx="575831" cy="67361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052255" y="615490"/>
        <a:ext cx="403082" cy="404168"/>
      </dsp:txXfrm>
    </dsp:sp>
    <dsp:sp modelId="{4D00D341-8374-4E17-94B5-A725E205FCE1}">
      <dsp:nvSpPr>
        <dsp:cNvPr id="0" name=""/>
        <dsp:cNvSpPr/>
      </dsp:nvSpPr>
      <dsp:spPr>
        <a:xfrm>
          <a:off x="3899706" y="2718"/>
          <a:ext cx="2716187" cy="162971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da-DK" sz="2400" kern="1200"/>
            <a:t>De træder i stedet for medmor/fars iht. orlovsret</a:t>
          </a:r>
          <a:endParaRPr lang="en-US" sz="2400" kern="1200"/>
        </a:p>
      </dsp:txBody>
      <dsp:txXfrm>
        <a:off x="3947439" y="50451"/>
        <a:ext cx="2620721" cy="1534246"/>
      </dsp:txXfrm>
    </dsp:sp>
    <dsp:sp modelId="{E46035A2-5351-418E-8CB7-564433E476F3}">
      <dsp:nvSpPr>
        <dsp:cNvPr id="0" name=""/>
        <dsp:cNvSpPr/>
      </dsp:nvSpPr>
      <dsp:spPr>
        <a:xfrm>
          <a:off x="6854918" y="480767"/>
          <a:ext cx="575831" cy="67361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54918" y="615490"/>
        <a:ext cx="403082" cy="404168"/>
      </dsp:txXfrm>
    </dsp:sp>
    <dsp:sp modelId="{8963EED3-5468-4AB9-AD23-BBBAF17E830C}">
      <dsp:nvSpPr>
        <dsp:cNvPr id="0" name=""/>
        <dsp:cNvSpPr/>
      </dsp:nvSpPr>
      <dsp:spPr>
        <a:xfrm>
          <a:off x="7702368" y="2718"/>
          <a:ext cx="2716187" cy="162971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da-DK" sz="2400" kern="1200"/>
            <a:t>Møder I spørgsmål om dette:</a:t>
          </a:r>
          <a:endParaRPr lang="en-US" sz="2400" kern="1200"/>
        </a:p>
      </dsp:txBody>
      <dsp:txXfrm>
        <a:off x="7750101" y="50451"/>
        <a:ext cx="2620721" cy="1534246"/>
      </dsp:txXfrm>
    </dsp:sp>
    <dsp:sp modelId="{47B8902E-1533-4E2D-89D7-2B15A8B09C4E}">
      <dsp:nvSpPr>
        <dsp:cNvPr id="0" name=""/>
        <dsp:cNvSpPr/>
      </dsp:nvSpPr>
      <dsp:spPr>
        <a:xfrm rot="5400000">
          <a:off x="8772546" y="1822564"/>
          <a:ext cx="575831" cy="673614"/>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8858378" y="1871456"/>
        <a:ext cx="404168" cy="403082"/>
      </dsp:txXfrm>
    </dsp:sp>
    <dsp:sp modelId="{D068C167-119B-4B12-84CC-D2925C737AE0}">
      <dsp:nvSpPr>
        <dsp:cNvPr id="0" name=""/>
        <dsp:cNvSpPr/>
      </dsp:nvSpPr>
      <dsp:spPr>
        <a:xfrm>
          <a:off x="7702368" y="2718906"/>
          <a:ext cx="2716187" cy="16297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da-DK" sz="2400" kern="1200"/>
            <a:t>- Henvis til Udbetaling Danmark og/eller LFS</a:t>
          </a:r>
          <a:endParaRPr lang="en-US" sz="2400" kern="1200"/>
        </a:p>
      </dsp:txBody>
      <dsp:txXfrm>
        <a:off x="7750101" y="2766639"/>
        <a:ext cx="2620721" cy="153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2DA78-6BAE-41BA-B8F6-15B28F644DA4}">
      <dsp:nvSpPr>
        <dsp:cNvPr id="0" name=""/>
        <dsp:cNvSpPr/>
      </dsp:nvSpPr>
      <dsp:spPr>
        <a:xfrm>
          <a:off x="1333" y="882495"/>
          <a:ext cx="4855627" cy="24278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da-DK" sz="3400" kern="1200"/>
            <a:t>Under orlov med løn eller dagpenge bevares ferieretten = man optjener ferie med løn.</a:t>
          </a:r>
          <a:endParaRPr lang="en-US" sz="3400" kern="1200"/>
        </a:p>
      </dsp:txBody>
      <dsp:txXfrm>
        <a:off x="72441" y="953603"/>
        <a:ext cx="4713411" cy="2285597"/>
      </dsp:txXfrm>
    </dsp:sp>
    <dsp:sp modelId="{95E190AF-3E3B-45AD-AE82-6DB58A8A8B92}">
      <dsp:nvSpPr>
        <dsp:cNvPr id="0" name=""/>
        <dsp:cNvSpPr/>
      </dsp:nvSpPr>
      <dsp:spPr>
        <a:xfrm>
          <a:off x="6070867" y="882495"/>
          <a:ext cx="4855627" cy="24278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da-DK" sz="3400" kern="1200"/>
            <a:t>Under orlov uden løn eller dagpenge, optjener man ikke feriedage eller feriepenge.</a:t>
          </a:r>
          <a:endParaRPr lang="en-US" sz="3400" kern="1200"/>
        </a:p>
      </dsp:txBody>
      <dsp:txXfrm>
        <a:off x="6141975" y="953603"/>
        <a:ext cx="4713411" cy="2285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357B-4E94-44BD-9474-3A4C02093E6A}">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C4CAE-A675-44AD-853E-C459323B9C80}">
      <dsp:nvSpPr>
        <dsp:cNvPr id="0" name=""/>
        <dsp:cNvSpPr/>
      </dsp:nvSpPr>
      <dsp:spPr>
        <a:xfrm>
          <a:off x="918914" y="125040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D4493-A782-4ACF-92A6-99DDD8182E8C}">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da-DK" sz="1200" kern="1200"/>
            <a:t>Ret til 2 dages fravær med løn pr. kalenderår pr. barn</a:t>
          </a:r>
          <a:endParaRPr lang="en-US" sz="1200" kern="1200"/>
        </a:p>
      </dsp:txBody>
      <dsp:txXfrm>
        <a:off x="333914" y="2456402"/>
        <a:ext cx="1800000" cy="720000"/>
      </dsp:txXfrm>
    </dsp:sp>
    <dsp:sp modelId="{B2E40ED3-3AC3-49A8-8435-BA0355FB26BD}">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60AA9-A3E4-4F1C-B65A-7C05D560484A}">
      <dsp:nvSpPr>
        <dsp:cNvPr id="0" name=""/>
        <dsp:cNvSpPr/>
      </dsp:nvSpPr>
      <dsp:spPr>
        <a:xfrm>
          <a:off x="3033914" y="125040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3B12B-A181-4329-8B81-FB4BE7BB2172}">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da-DK" sz="1200" kern="1200"/>
            <a:t>Til og med det år hvori barnet fylder 7 år.</a:t>
          </a:r>
          <a:endParaRPr lang="en-US" sz="1200" kern="1200"/>
        </a:p>
      </dsp:txBody>
      <dsp:txXfrm>
        <a:off x="2448914" y="2456402"/>
        <a:ext cx="1800000" cy="720000"/>
      </dsp:txXfrm>
    </dsp:sp>
    <dsp:sp modelId="{B69EEDB6-FDAE-4CAD-BE0D-5959EBB4A2BF}">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870D3-9BB2-4DD1-B80E-B7F23359BD11}">
      <dsp:nvSpPr>
        <dsp:cNvPr id="0" name=""/>
        <dsp:cNvSpPr/>
      </dsp:nvSpPr>
      <dsp:spPr>
        <a:xfrm>
          <a:off x="5148914" y="125040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6E0D59-5FF1-4851-AB27-59EC0A37283D}">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da-DK" sz="1200" kern="1200"/>
            <a:t>Ikke afholdte dage bortfalder ved kalenderårets udløb</a:t>
          </a:r>
          <a:endParaRPr lang="en-US" sz="1200" kern="1200"/>
        </a:p>
      </dsp:txBody>
      <dsp:txXfrm>
        <a:off x="4563914" y="2456402"/>
        <a:ext cx="1800000" cy="720000"/>
      </dsp:txXfrm>
    </dsp:sp>
    <dsp:sp modelId="{183E7C08-EF4A-4602-9423-6BA29428EBDE}">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D7817-27B7-45AF-AB02-4422F602BF0B}">
      <dsp:nvSpPr>
        <dsp:cNvPr id="0" name=""/>
        <dsp:cNvSpPr/>
      </dsp:nvSpPr>
      <dsp:spPr>
        <a:xfrm>
          <a:off x="7263914" y="125040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3EF74-2D57-4576-808A-59418A3860B1}">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da-DK" sz="1200" kern="1200"/>
            <a:t>(fra fødselsåret kan overføres til næste kalenderår)</a:t>
          </a:r>
          <a:endParaRPr lang="en-US" sz="1200" kern="1200"/>
        </a:p>
      </dsp:txBody>
      <dsp:txXfrm>
        <a:off x="6678914" y="2456402"/>
        <a:ext cx="1800000" cy="720000"/>
      </dsp:txXfrm>
    </dsp:sp>
    <dsp:sp modelId="{312E66DA-42CA-464F-9812-88079C3E9130}">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47BAC-F8FF-480C-AD36-F6DAE26AA1CF}">
      <dsp:nvSpPr>
        <dsp:cNvPr id="0" name=""/>
        <dsp:cNvSpPr/>
      </dsp:nvSpPr>
      <dsp:spPr>
        <a:xfrm>
          <a:off x="9378914" y="125040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514A0B-0CB5-4180-AECA-4973DFC515CE}">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da-DK" sz="1200" kern="1200"/>
            <a:t>Ikke-afholdte dage kan ikke udbetales ved ophør</a:t>
          </a:r>
          <a:endParaRPr lang="en-US" sz="1200" kern="1200"/>
        </a:p>
      </dsp:txBody>
      <dsp:txXfrm>
        <a:off x="8793914" y="2456402"/>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8A224-F4F6-4511-B581-A59709CD27D0}">
      <dsp:nvSpPr>
        <dsp:cNvPr id="0" name=""/>
        <dsp:cNvSpPr/>
      </dsp:nvSpPr>
      <dsp:spPr>
        <a:xfrm>
          <a:off x="0" y="39687"/>
          <a:ext cx="3286125" cy="19716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a-DK" sz="2600" kern="1200"/>
            <a:t>§37: Ulykke og akut sygdom</a:t>
          </a:r>
          <a:endParaRPr lang="en-US" sz="2600" kern="1200"/>
        </a:p>
      </dsp:txBody>
      <dsp:txXfrm>
        <a:off x="0" y="39687"/>
        <a:ext cx="3286125" cy="1971675"/>
      </dsp:txXfrm>
    </dsp:sp>
    <dsp:sp modelId="{E9C7165C-76A2-4D86-8155-1712BC271D8D}">
      <dsp:nvSpPr>
        <dsp:cNvPr id="0" name=""/>
        <dsp:cNvSpPr/>
      </dsp:nvSpPr>
      <dsp:spPr>
        <a:xfrm>
          <a:off x="3614737" y="39687"/>
          <a:ext cx="3286125" cy="1971675"/>
        </a:xfrm>
        <a:prstGeom prst="rect">
          <a:avLst/>
        </a:prstGeom>
        <a:solidFill>
          <a:schemeClr val="accent5">
            <a:hueOff val="-3038037"/>
            <a:satOff val="-207"/>
            <a:lumOff val="49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a-DK" sz="2600" kern="1200"/>
            <a:t>§38: Ret til frihed med løn ved børns hospitalsindlæggelse</a:t>
          </a:r>
          <a:endParaRPr lang="en-US" sz="2600" kern="1200"/>
        </a:p>
      </dsp:txBody>
      <dsp:txXfrm>
        <a:off x="3614737" y="39687"/>
        <a:ext cx="3286125" cy="1971675"/>
      </dsp:txXfrm>
    </dsp:sp>
    <dsp:sp modelId="{C4970065-0C0A-4DDD-B599-142B5B68C641}">
      <dsp:nvSpPr>
        <dsp:cNvPr id="0" name=""/>
        <dsp:cNvSpPr/>
      </dsp:nvSpPr>
      <dsp:spPr>
        <a:xfrm>
          <a:off x="7229475" y="39687"/>
          <a:ext cx="3286125" cy="1971675"/>
        </a:xfrm>
        <a:prstGeom prst="rect">
          <a:avLst/>
        </a:prstGeom>
        <a:solidFill>
          <a:schemeClr val="accent5">
            <a:hueOff val="-6076075"/>
            <a:satOff val="-413"/>
            <a:lumOff val="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a-DK" sz="2600" kern="1200"/>
            <a:t>§39: Pasning af alvorligt syge børn under 18 år.</a:t>
          </a:r>
          <a:endParaRPr lang="en-US" sz="2600" kern="1200"/>
        </a:p>
      </dsp:txBody>
      <dsp:txXfrm>
        <a:off x="7229475" y="39687"/>
        <a:ext cx="3286125" cy="1971675"/>
      </dsp:txXfrm>
    </dsp:sp>
    <dsp:sp modelId="{3CE3304F-B96E-4E63-B750-F48C536B8686}">
      <dsp:nvSpPr>
        <dsp:cNvPr id="0" name=""/>
        <dsp:cNvSpPr/>
      </dsp:nvSpPr>
      <dsp:spPr>
        <a:xfrm>
          <a:off x="1807368" y="2339975"/>
          <a:ext cx="3286125" cy="1971675"/>
        </a:xfrm>
        <a:prstGeom prst="rect">
          <a:avLst/>
        </a:prstGeom>
        <a:solidFill>
          <a:schemeClr val="accent5">
            <a:hueOff val="-9114112"/>
            <a:satOff val="-620"/>
            <a:lumOff val="147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a-DK" sz="2600" kern="1200"/>
            <a:t>§ 40: Pasning af børn med nedsat funktionsevne mv.</a:t>
          </a:r>
          <a:endParaRPr lang="en-US" sz="2600" kern="1200"/>
        </a:p>
      </dsp:txBody>
      <dsp:txXfrm>
        <a:off x="1807368" y="2339975"/>
        <a:ext cx="3286125" cy="1971675"/>
      </dsp:txXfrm>
    </dsp:sp>
    <dsp:sp modelId="{CE72BFB2-2939-4AEB-9794-289C2D94347D}">
      <dsp:nvSpPr>
        <dsp:cNvPr id="0" name=""/>
        <dsp:cNvSpPr/>
      </dsp:nvSpPr>
      <dsp:spPr>
        <a:xfrm>
          <a:off x="5422106" y="2339975"/>
          <a:ext cx="3286125" cy="1971675"/>
        </a:xfrm>
        <a:prstGeom prst="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a-DK" sz="2600" kern="1200"/>
            <a:t>§ 41: pasning af døende i hjemmet.</a:t>
          </a:r>
          <a:endParaRPr lang="en-US" sz="2600" kern="1200"/>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22E0D-4E5C-4D9C-B61F-3D69D64A8186}">
      <dsp:nvSpPr>
        <dsp:cNvPr id="0" name=""/>
        <dsp:cNvSpPr/>
      </dsp:nvSpPr>
      <dsp:spPr>
        <a:xfrm>
          <a:off x="486096" y="479"/>
          <a:ext cx="2619904" cy="1571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Ret til hel eller delvis løn til at passe en nærtstående i eget hjem</a:t>
          </a:r>
          <a:endParaRPr lang="en-US" sz="1700" kern="1200"/>
        </a:p>
      </dsp:txBody>
      <dsp:txXfrm>
        <a:off x="532137" y="46520"/>
        <a:ext cx="2527822" cy="1479860"/>
      </dsp:txXfrm>
    </dsp:sp>
    <dsp:sp modelId="{AB96FD1D-8154-48A0-9F3B-D0920DBFCAA4}">
      <dsp:nvSpPr>
        <dsp:cNvPr id="0" name=""/>
        <dsp:cNvSpPr/>
      </dsp:nvSpPr>
      <dsp:spPr>
        <a:xfrm>
          <a:off x="3336552" y="461582"/>
          <a:ext cx="555419" cy="6497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36552" y="591529"/>
        <a:ext cx="388793" cy="389842"/>
      </dsp:txXfrm>
    </dsp:sp>
    <dsp:sp modelId="{6F22E44A-64BF-4326-AAC1-2C43131D4CE2}">
      <dsp:nvSpPr>
        <dsp:cNvPr id="0" name=""/>
        <dsp:cNvSpPr/>
      </dsp:nvSpPr>
      <dsp:spPr>
        <a:xfrm>
          <a:off x="4153962" y="479"/>
          <a:ext cx="2619904" cy="15719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Betinget af bevilling af plejevederlag iht. §119 i Lov om social service</a:t>
          </a:r>
          <a:endParaRPr lang="en-US" sz="1700" kern="1200"/>
        </a:p>
      </dsp:txBody>
      <dsp:txXfrm>
        <a:off x="4200003" y="46520"/>
        <a:ext cx="2527822" cy="1479860"/>
      </dsp:txXfrm>
    </dsp:sp>
    <dsp:sp modelId="{4F09AF4D-DBB4-458D-A206-4D01B22588DF}">
      <dsp:nvSpPr>
        <dsp:cNvPr id="0" name=""/>
        <dsp:cNvSpPr/>
      </dsp:nvSpPr>
      <dsp:spPr>
        <a:xfrm>
          <a:off x="7004418" y="461582"/>
          <a:ext cx="555419" cy="6497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004418" y="591529"/>
        <a:ext cx="388793" cy="389842"/>
      </dsp:txXfrm>
    </dsp:sp>
    <dsp:sp modelId="{F5E2CD9F-D3FC-40D1-A587-104398B82BC5}">
      <dsp:nvSpPr>
        <dsp:cNvPr id="0" name=""/>
        <dsp:cNvSpPr/>
      </dsp:nvSpPr>
      <dsp:spPr>
        <a:xfrm>
          <a:off x="7821828" y="479"/>
          <a:ext cx="2619904" cy="157194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Arbejdspladsen modtager plejevederlaget i den ansattes sted</a:t>
          </a:r>
          <a:endParaRPr lang="en-US" sz="1700" kern="1200"/>
        </a:p>
      </dsp:txBody>
      <dsp:txXfrm>
        <a:off x="7867869" y="46520"/>
        <a:ext cx="2527822" cy="1479860"/>
      </dsp:txXfrm>
    </dsp:sp>
    <dsp:sp modelId="{0E7380C9-7ABC-4785-A9EE-24B8F0869FC0}">
      <dsp:nvSpPr>
        <dsp:cNvPr id="0" name=""/>
        <dsp:cNvSpPr/>
      </dsp:nvSpPr>
      <dsp:spPr>
        <a:xfrm rot="5400000">
          <a:off x="8854070" y="1755814"/>
          <a:ext cx="555419" cy="6497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8936859" y="1802972"/>
        <a:ext cx="389842" cy="388793"/>
      </dsp:txXfrm>
    </dsp:sp>
    <dsp:sp modelId="{535E77EE-ACED-414C-9A6E-9271232788F7}">
      <dsp:nvSpPr>
        <dsp:cNvPr id="0" name=""/>
        <dsp:cNvSpPr/>
      </dsp:nvSpPr>
      <dsp:spPr>
        <a:xfrm>
          <a:off x="7821828" y="2620383"/>
          <a:ext cx="2619904" cy="157194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Giv besked til arbejdsgiver, når ansøgning om plejevederlag sendes til kommune</a:t>
          </a:r>
          <a:endParaRPr lang="en-US" sz="1700" kern="1200"/>
        </a:p>
      </dsp:txBody>
      <dsp:txXfrm>
        <a:off x="7867869" y="2666424"/>
        <a:ext cx="2527822" cy="1479860"/>
      </dsp:txXfrm>
    </dsp:sp>
    <dsp:sp modelId="{FD89F4F8-D314-4CF2-9AC6-CACF59AD6179}">
      <dsp:nvSpPr>
        <dsp:cNvPr id="0" name=""/>
        <dsp:cNvSpPr/>
      </dsp:nvSpPr>
      <dsp:spPr>
        <a:xfrm rot="10800000">
          <a:off x="7035857" y="3081486"/>
          <a:ext cx="555419" cy="6497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202483" y="3211433"/>
        <a:ext cx="388793" cy="389842"/>
      </dsp:txXfrm>
    </dsp:sp>
    <dsp:sp modelId="{DEA10A5C-E40A-4F79-A36F-905FCAFB3330}">
      <dsp:nvSpPr>
        <dsp:cNvPr id="0" name=""/>
        <dsp:cNvSpPr/>
      </dsp:nvSpPr>
      <dsp:spPr>
        <a:xfrm>
          <a:off x="4153962" y="2620383"/>
          <a:ext cx="2619904" cy="157194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Arbejdet skal genoptages 14 dage efter dødsfald – med mindre andet aftales (besked om dødsfald skal gives senest 2 dage efter)</a:t>
          </a:r>
          <a:endParaRPr lang="en-US" sz="1700" kern="1200"/>
        </a:p>
      </dsp:txBody>
      <dsp:txXfrm>
        <a:off x="4200003" y="2666424"/>
        <a:ext cx="2527822" cy="1479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2982-FAD2-4E1D-B688-47B04DFA1CA4}">
      <dsp:nvSpPr>
        <dsp:cNvPr id="0" name=""/>
        <dsp:cNvSpPr/>
      </dsp:nvSpPr>
      <dsp:spPr>
        <a:xfrm>
          <a:off x="0" y="76262"/>
          <a:ext cx="10927829" cy="9582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t>Hjemkaldelsesdag = 0 dag (tæller ikke med i de tre BS-dage).</a:t>
          </a:r>
          <a:endParaRPr lang="en-US" sz="2400" kern="1200"/>
        </a:p>
      </dsp:txBody>
      <dsp:txXfrm>
        <a:off x="46777" y="123039"/>
        <a:ext cx="10834275" cy="864675"/>
      </dsp:txXfrm>
    </dsp:sp>
    <dsp:sp modelId="{1B90B1A9-BD15-4A3A-B268-0C278B5C6477}">
      <dsp:nvSpPr>
        <dsp:cNvPr id="0" name=""/>
        <dsp:cNvSpPr/>
      </dsp:nvSpPr>
      <dsp:spPr>
        <a:xfrm>
          <a:off x="0" y="1103612"/>
          <a:ext cx="10927829" cy="958229"/>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t>Adgang til op til 3 barns sygedage.</a:t>
          </a:r>
          <a:endParaRPr lang="en-US" sz="2400" kern="1200"/>
        </a:p>
      </dsp:txBody>
      <dsp:txXfrm>
        <a:off x="46777" y="1150389"/>
        <a:ext cx="10834275" cy="864675"/>
      </dsp:txXfrm>
    </dsp:sp>
    <dsp:sp modelId="{74C7A3DB-D330-41E4-AA72-BB37E9F23AC3}">
      <dsp:nvSpPr>
        <dsp:cNvPr id="0" name=""/>
        <dsp:cNvSpPr/>
      </dsp:nvSpPr>
      <dsp:spPr>
        <a:xfrm>
          <a:off x="0" y="2130962"/>
          <a:ext cx="10927829" cy="958229"/>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dirty="0"/>
            <a:t>Adgang til barns sygedag for alle børn, man bor sammen med /der har ophold hos en.</a:t>
          </a:r>
          <a:endParaRPr lang="en-US" sz="2400" kern="1200" dirty="0"/>
        </a:p>
      </dsp:txBody>
      <dsp:txXfrm>
        <a:off x="46777" y="2177739"/>
        <a:ext cx="10834275" cy="864675"/>
      </dsp:txXfrm>
    </dsp:sp>
    <dsp:sp modelId="{E429BD28-B7B8-4BBF-A096-CC1EBED84CC5}">
      <dsp:nvSpPr>
        <dsp:cNvPr id="0" name=""/>
        <dsp:cNvSpPr/>
      </dsp:nvSpPr>
      <dsp:spPr>
        <a:xfrm>
          <a:off x="0" y="3158312"/>
          <a:ext cx="10927829" cy="95822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t>Betingelsen for at holde barnssyg er uændret.</a:t>
          </a:r>
          <a:endParaRPr lang="en-US" sz="2400" kern="1200"/>
        </a:p>
      </dsp:txBody>
      <dsp:txXfrm>
        <a:off x="46777" y="3205089"/>
        <a:ext cx="10834275" cy="864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A3DF-91F8-444C-A532-ED212EB053D0}">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133C7-9585-4F3D-9392-C6EC951AC2B2}">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7A7B92-E881-463C-97AB-578CF67FDB6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da-DK" sz="2300" kern="1200"/>
            <a:t>De faglige organisationer har indgået en TR-aftale med KL -  Kommunernes Landsforening (arbejdsgiverne).</a:t>
          </a:r>
          <a:endParaRPr lang="en-US" sz="2300" kern="1200"/>
        </a:p>
      </dsp:txBody>
      <dsp:txXfrm>
        <a:off x="1435590" y="531"/>
        <a:ext cx="9080009" cy="1242935"/>
      </dsp:txXfrm>
    </dsp:sp>
    <dsp:sp modelId="{ED4EE6E4-071E-43E4-A349-B97D1C443BB7}">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A8C59-9583-439F-8500-74F6C8318289}">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3CF08E-9625-48E2-89E1-AFDBDBECCAA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da-DK" sz="2300" kern="1200" dirty="0"/>
            <a:t>TR-aftalen er en selvstændig aftale, men findes ofte i sammenhæng med MED-aftalen, både i </a:t>
          </a:r>
          <a:r>
            <a:rPr lang="da-DK" sz="2300" i="1" kern="1200" dirty="0"/>
            <a:t>”Rammeaftalen om medindflydelse og medbestemmelse” </a:t>
          </a:r>
          <a:r>
            <a:rPr lang="da-DK" sz="2300" kern="1200" dirty="0"/>
            <a:t>og i den lokale MED-aftale for BUF.</a:t>
          </a:r>
          <a:endParaRPr lang="en-US" sz="2300" kern="1200" dirty="0"/>
        </a:p>
      </dsp:txBody>
      <dsp:txXfrm>
        <a:off x="1435590" y="1554201"/>
        <a:ext cx="9080009" cy="1242935"/>
      </dsp:txXfrm>
    </dsp:sp>
    <dsp:sp modelId="{9C46AC61-7A3E-44DF-A594-C27C680CB18A}">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94A5C-A658-421E-8504-18CA728B7502}">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1A58A-7A83-48E3-A143-510468CD141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da-DK" sz="2300" kern="1200" dirty="0"/>
            <a:t>TR-aftalen giver nogle muligheder for at udføre jeres TR-hverv</a:t>
          </a:r>
          <a:endParaRPr lang="en-US" sz="23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A835-7835-4AC5-BD68-8E45E4B54EE0}" type="datetimeFigureOut">
              <a:rPr lang="da-DK" smtClean="0"/>
              <a:t>19-06-2026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B80F-027E-4043-8E37-8AA72DA48D06}" type="slidenum">
              <a:rPr lang="da-DK" smtClean="0"/>
              <a:t>‹nr.›</a:t>
            </a:fld>
            <a:endParaRPr lang="da-DK"/>
          </a:p>
        </p:txBody>
      </p:sp>
    </p:spTree>
    <p:extLst>
      <p:ext uri="{BB962C8B-B14F-4D97-AF65-F5344CB8AC3E}">
        <p14:creationId xmlns:p14="http://schemas.microsoft.com/office/powerpoint/2010/main" val="215476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1</a:t>
            </a:fld>
            <a:endParaRPr lang="da-DK"/>
          </a:p>
        </p:txBody>
      </p:sp>
    </p:spTree>
    <p:extLst>
      <p:ext uri="{BB962C8B-B14F-4D97-AF65-F5344CB8AC3E}">
        <p14:creationId xmlns:p14="http://schemas.microsoft.com/office/powerpoint/2010/main" val="19050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A2F3-FDC4-CD24-B84A-F689A61CE5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8722258-2EE4-9105-06BA-67F046EC4C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410A7D9-E7EF-E210-DEBE-96D101AB17DB}"/>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7D9C8D90-9499-F49D-7BD9-46F6DFFDC095}"/>
              </a:ext>
            </a:extLst>
          </p:cNvPr>
          <p:cNvSpPr>
            <a:spLocks noGrp="1"/>
          </p:cNvSpPr>
          <p:nvPr>
            <p:ph type="sldNum" sz="quarter" idx="5"/>
          </p:nvPr>
        </p:nvSpPr>
        <p:spPr/>
        <p:txBody>
          <a:bodyPr/>
          <a:lstStyle/>
          <a:p>
            <a:fld id="{71384C5E-DB72-46FC-BE7C-E3CC67CEF974}" type="slidenum">
              <a:rPr lang="da-DK" smtClean="0"/>
              <a:t>29</a:t>
            </a:fld>
            <a:endParaRPr lang="da-DK"/>
          </a:p>
        </p:txBody>
      </p:sp>
    </p:spTree>
    <p:extLst>
      <p:ext uri="{BB962C8B-B14F-4D97-AF65-F5344CB8AC3E}">
        <p14:creationId xmlns:p14="http://schemas.microsoft.com/office/powerpoint/2010/main" val="195337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37 – hvad ”af kortere tids varighed” betyder kan diskuteres</a:t>
            </a:r>
          </a:p>
          <a:p>
            <a:r>
              <a:rPr lang="da-DK" dirty="0"/>
              <a:t>Fravær af tvingende familiemæssige årsager </a:t>
            </a:r>
          </a:p>
        </p:txBody>
      </p:sp>
      <p:sp>
        <p:nvSpPr>
          <p:cNvPr id="4" name="Pladsholder til slidenummer 3"/>
          <p:cNvSpPr>
            <a:spLocks noGrp="1"/>
          </p:cNvSpPr>
          <p:nvPr>
            <p:ph type="sldNum" sz="quarter" idx="5"/>
          </p:nvPr>
        </p:nvSpPr>
        <p:spPr/>
        <p:txBody>
          <a:bodyPr/>
          <a:lstStyle/>
          <a:p>
            <a:fld id="{1A03B80F-027E-4043-8E37-8AA72DA48D06}" type="slidenum">
              <a:rPr lang="da-DK" smtClean="0"/>
              <a:t>30</a:t>
            </a:fld>
            <a:endParaRPr lang="da-DK"/>
          </a:p>
        </p:txBody>
      </p:sp>
    </p:spTree>
    <p:extLst>
      <p:ext uri="{BB962C8B-B14F-4D97-AF65-F5344CB8AC3E}">
        <p14:creationId xmlns:p14="http://schemas.microsoft.com/office/powerpoint/2010/main" val="395854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8D59-28A8-F271-31AD-96E1663E7D7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5B7CF57-C80A-008D-FB24-50584B81AE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CE00F72-6BCE-F339-85F2-68A5325DEB13}"/>
              </a:ext>
            </a:extLst>
          </p:cNvPr>
          <p:cNvSpPr>
            <a:spLocks noGrp="1"/>
          </p:cNvSpPr>
          <p:nvPr>
            <p:ph type="body" idx="1"/>
          </p:nvPr>
        </p:nvSpPr>
        <p:spPr/>
        <p:txBody>
          <a:bodyPr/>
          <a:lstStyle/>
          <a:p>
            <a:r>
              <a:rPr lang="da-DK" dirty="0"/>
              <a:t>§ 37 – hvad ”af kortere tids varighed” betyder kan diskuteres</a:t>
            </a:r>
          </a:p>
          <a:p>
            <a:r>
              <a:rPr lang="da-DK" dirty="0"/>
              <a:t>Fravær af tvingende familiemæssige årsager </a:t>
            </a:r>
          </a:p>
        </p:txBody>
      </p:sp>
      <p:sp>
        <p:nvSpPr>
          <p:cNvPr id="4" name="Pladsholder til slidenummer 3">
            <a:extLst>
              <a:ext uri="{FF2B5EF4-FFF2-40B4-BE49-F238E27FC236}">
                <a16:creationId xmlns:a16="http://schemas.microsoft.com/office/drawing/2014/main" id="{F5F01FB0-A9A3-16AC-15D8-E8E68FB2B995}"/>
              </a:ext>
            </a:extLst>
          </p:cNvPr>
          <p:cNvSpPr>
            <a:spLocks noGrp="1"/>
          </p:cNvSpPr>
          <p:nvPr>
            <p:ph type="sldNum" sz="quarter" idx="5"/>
          </p:nvPr>
        </p:nvSpPr>
        <p:spPr/>
        <p:txBody>
          <a:bodyPr/>
          <a:lstStyle/>
          <a:p>
            <a:fld id="{1A03B80F-027E-4043-8E37-8AA72DA48D06}" type="slidenum">
              <a:rPr lang="da-DK" smtClean="0"/>
              <a:t>31</a:t>
            </a:fld>
            <a:endParaRPr lang="da-DK"/>
          </a:p>
        </p:txBody>
      </p:sp>
    </p:spTree>
    <p:extLst>
      <p:ext uri="{BB962C8B-B14F-4D97-AF65-F5344CB8AC3E}">
        <p14:creationId xmlns:p14="http://schemas.microsoft.com/office/powerpoint/2010/main" val="44072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Svaret findes i overenskomsten. (i OK24 står det i § 17) </a:t>
            </a:r>
          </a:p>
          <a:p>
            <a:r>
              <a:rPr lang="da-DK" dirty="0"/>
              <a:t>Barn syg </a:t>
            </a:r>
          </a:p>
        </p:txBody>
      </p:sp>
      <p:sp>
        <p:nvSpPr>
          <p:cNvPr id="4" name="Pladsholder til slidenummer 3"/>
          <p:cNvSpPr>
            <a:spLocks noGrp="1"/>
          </p:cNvSpPr>
          <p:nvPr>
            <p:ph type="sldNum" sz="quarter" idx="5"/>
          </p:nvPr>
        </p:nvSpPr>
        <p:spPr/>
        <p:txBody>
          <a:bodyPr/>
          <a:lstStyle/>
          <a:p>
            <a:fld id="{1A03B80F-027E-4043-8E37-8AA72DA48D06}" type="slidenum">
              <a:rPr lang="da-DK" smtClean="0"/>
              <a:t>32</a:t>
            </a:fld>
            <a:endParaRPr lang="da-DK"/>
          </a:p>
        </p:txBody>
      </p:sp>
    </p:spTree>
    <p:extLst>
      <p:ext uri="{BB962C8B-B14F-4D97-AF65-F5344CB8AC3E}">
        <p14:creationId xmlns:p14="http://schemas.microsoft.com/office/powerpoint/2010/main" val="295310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F2A52-D7A7-F410-824D-B4A66F5DD24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F2DB03-0D68-5893-6205-E4D8566C02E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12E0239-0FD9-9D54-B2C6-0B7B60AC8EE3}"/>
              </a:ext>
            </a:extLst>
          </p:cNvPr>
          <p:cNvSpPr>
            <a:spLocks noGrp="1"/>
          </p:cNvSpPr>
          <p:nvPr>
            <p:ph type="body" idx="1"/>
          </p:nvPr>
        </p:nvSpPr>
        <p:spPr/>
        <p:txBody>
          <a:bodyPr/>
          <a:lstStyle/>
          <a:p>
            <a:r>
              <a:rPr lang="da-DK" dirty="0"/>
              <a:t>Hospitalsindlæggelse for børn. </a:t>
            </a:r>
          </a:p>
        </p:txBody>
      </p:sp>
      <p:sp>
        <p:nvSpPr>
          <p:cNvPr id="4" name="Pladsholder til slidenummer 3">
            <a:extLst>
              <a:ext uri="{FF2B5EF4-FFF2-40B4-BE49-F238E27FC236}">
                <a16:creationId xmlns:a16="http://schemas.microsoft.com/office/drawing/2014/main" id="{339D329A-CA40-4263-6CEB-5C453397E035}"/>
              </a:ext>
            </a:extLst>
          </p:cNvPr>
          <p:cNvSpPr>
            <a:spLocks noGrp="1"/>
          </p:cNvSpPr>
          <p:nvPr>
            <p:ph type="sldNum" sz="quarter" idx="5"/>
          </p:nvPr>
        </p:nvSpPr>
        <p:spPr/>
        <p:txBody>
          <a:bodyPr/>
          <a:lstStyle/>
          <a:p>
            <a:fld id="{1A03B80F-027E-4043-8E37-8AA72DA48D06}" type="slidenum">
              <a:rPr lang="da-DK" smtClean="0"/>
              <a:t>33</a:t>
            </a:fld>
            <a:endParaRPr lang="da-DK"/>
          </a:p>
        </p:txBody>
      </p:sp>
    </p:spTree>
    <p:extLst>
      <p:ext uri="{BB962C8B-B14F-4D97-AF65-F5344CB8AC3E}">
        <p14:creationId xmlns:p14="http://schemas.microsoft.com/office/powerpoint/2010/main" val="130878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656D-3DBE-EFDC-BD02-23498C1E399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3AF0712-0D1B-CE0B-C040-0F271581F57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B3F2224-DD85-1177-71E9-BBE761FA134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5D0FBC5-74E0-92F3-144E-6C761896C3F7}"/>
              </a:ext>
            </a:extLst>
          </p:cNvPr>
          <p:cNvSpPr>
            <a:spLocks noGrp="1"/>
          </p:cNvSpPr>
          <p:nvPr>
            <p:ph type="sldNum" sz="quarter" idx="5"/>
          </p:nvPr>
        </p:nvSpPr>
        <p:spPr/>
        <p:txBody>
          <a:bodyPr/>
          <a:lstStyle/>
          <a:p>
            <a:fld id="{71384C5E-DB72-46FC-BE7C-E3CC67CEF974}" type="slidenum">
              <a:rPr lang="da-DK" smtClean="0"/>
              <a:t>34</a:t>
            </a:fld>
            <a:endParaRPr lang="da-DK"/>
          </a:p>
        </p:txBody>
      </p:sp>
    </p:spTree>
    <p:extLst>
      <p:ext uri="{BB962C8B-B14F-4D97-AF65-F5344CB8AC3E}">
        <p14:creationId xmlns:p14="http://schemas.microsoft.com/office/powerpoint/2010/main" val="118372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7341-CC81-D346-62AC-012FCC84EB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D9FDC0B-5463-83E2-7BD9-03B4841DE98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0171241-1CFA-EAA9-677B-0795AE7C5F80}"/>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D46BD8A8-ACE9-E116-03B5-1645C0C8E6EA}"/>
              </a:ext>
            </a:extLst>
          </p:cNvPr>
          <p:cNvSpPr>
            <a:spLocks noGrp="1"/>
          </p:cNvSpPr>
          <p:nvPr>
            <p:ph type="sldNum" sz="quarter" idx="5"/>
          </p:nvPr>
        </p:nvSpPr>
        <p:spPr/>
        <p:txBody>
          <a:bodyPr/>
          <a:lstStyle/>
          <a:p>
            <a:fld id="{71384C5E-DB72-46FC-BE7C-E3CC67CEF974}" type="slidenum">
              <a:rPr lang="da-DK" smtClean="0"/>
              <a:t>40</a:t>
            </a:fld>
            <a:endParaRPr lang="da-DK"/>
          </a:p>
        </p:txBody>
      </p:sp>
    </p:spTree>
    <p:extLst>
      <p:ext uri="{BB962C8B-B14F-4D97-AF65-F5344CB8AC3E}">
        <p14:creationId xmlns:p14="http://schemas.microsoft.com/office/powerpoint/2010/main" val="3328505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C1B8-41F4-C407-A677-19FD7905859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B09FA2B-AEB2-4358-2ED7-498F0199AF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2A8AB9-ABC8-C945-7524-DD6F0FB405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8D43947-DEA6-8ECF-8887-C63D9C37ECC8}"/>
              </a:ext>
            </a:extLst>
          </p:cNvPr>
          <p:cNvSpPr>
            <a:spLocks noGrp="1"/>
          </p:cNvSpPr>
          <p:nvPr>
            <p:ph type="sldNum" sz="quarter" idx="5"/>
          </p:nvPr>
        </p:nvSpPr>
        <p:spPr/>
        <p:txBody>
          <a:bodyPr/>
          <a:lstStyle/>
          <a:p>
            <a:fld id="{71384C5E-DB72-46FC-BE7C-E3CC67CEF974}" type="slidenum">
              <a:rPr lang="da-DK" smtClean="0"/>
              <a:t>44</a:t>
            </a:fld>
            <a:endParaRPr lang="da-DK"/>
          </a:p>
        </p:txBody>
      </p:sp>
    </p:spTree>
    <p:extLst>
      <p:ext uri="{BB962C8B-B14F-4D97-AF65-F5344CB8AC3E}">
        <p14:creationId xmlns:p14="http://schemas.microsoft.com/office/powerpoint/2010/main" val="315601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Kom og stem – vi gir kaffe og croissanter </a:t>
            </a:r>
          </a:p>
          <a:p>
            <a:r>
              <a:rPr lang="da-DK" dirty="0" err="1"/>
              <a:t>Info-møde</a:t>
            </a:r>
            <a:r>
              <a:rPr lang="da-DK" dirty="0"/>
              <a:t> om </a:t>
            </a:r>
            <a:r>
              <a:rPr lang="da-DK" dirty="0" err="1"/>
              <a:t>FTR’s</a:t>
            </a:r>
            <a:r>
              <a:rPr lang="da-DK" dirty="0"/>
              <a:t> rolle onsdag d. 7/10 </a:t>
            </a:r>
            <a:r>
              <a:rPr lang="da-DK" dirty="0" err="1"/>
              <a:t>kl</a:t>
            </a:r>
            <a:r>
              <a:rPr lang="da-DK" dirty="0"/>
              <a:t> 17.30-18.30 (Husk tilmelding)</a:t>
            </a:r>
          </a:p>
        </p:txBody>
      </p:sp>
      <p:sp>
        <p:nvSpPr>
          <p:cNvPr id="4" name="Pladsholder til slidenummer 3"/>
          <p:cNvSpPr>
            <a:spLocks noGrp="1"/>
          </p:cNvSpPr>
          <p:nvPr>
            <p:ph type="sldNum" sz="quarter" idx="5"/>
          </p:nvPr>
        </p:nvSpPr>
        <p:spPr/>
        <p:txBody>
          <a:bodyPr/>
          <a:lstStyle/>
          <a:p>
            <a:fld id="{64E5EA0C-4E06-4D3F-B425-0382D8A6610F}" type="slidenum">
              <a:rPr lang="da-DK" smtClean="0"/>
              <a:t>47</a:t>
            </a:fld>
            <a:endParaRPr lang="da-DK"/>
          </a:p>
        </p:txBody>
      </p:sp>
    </p:spTree>
    <p:extLst>
      <p:ext uri="{BB962C8B-B14F-4D97-AF65-F5344CB8AC3E}">
        <p14:creationId xmlns:p14="http://schemas.microsoft.com/office/powerpoint/2010/main" val="686127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E5EA0C-4E06-4D3F-B425-0382D8A6610F}" type="slidenum">
              <a:rPr lang="da-DK" smtClean="0"/>
              <a:t>49</a:t>
            </a:fld>
            <a:endParaRPr lang="da-DK"/>
          </a:p>
        </p:txBody>
      </p:sp>
    </p:spTree>
    <p:extLst>
      <p:ext uri="{BB962C8B-B14F-4D97-AF65-F5344CB8AC3E}">
        <p14:creationId xmlns:p14="http://schemas.microsoft.com/office/powerpoint/2010/main" val="272258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434C-8ECC-0CB2-6A07-FA48D4155FF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B82FC1D-5009-A024-B2CC-AA2D8A5BF4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9EBFB23-D112-713C-58C4-213A1A289D60}"/>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A6D9C4A-6528-F9E4-BDA4-90B95E4A9738}"/>
              </a:ext>
            </a:extLst>
          </p:cNvPr>
          <p:cNvSpPr>
            <a:spLocks noGrp="1"/>
          </p:cNvSpPr>
          <p:nvPr>
            <p:ph type="sldNum" sz="quarter" idx="5"/>
          </p:nvPr>
        </p:nvSpPr>
        <p:spPr/>
        <p:txBody>
          <a:bodyPr/>
          <a:lstStyle/>
          <a:p>
            <a:fld id="{71384C5E-DB72-46FC-BE7C-E3CC67CEF974}" type="slidenum">
              <a:rPr lang="da-DK" smtClean="0"/>
              <a:t>2</a:t>
            </a:fld>
            <a:endParaRPr lang="da-DK"/>
          </a:p>
        </p:txBody>
      </p:sp>
    </p:spTree>
    <p:extLst>
      <p:ext uri="{BB962C8B-B14F-4D97-AF65-F5344CB8AC3E}">
        <p14:creationId xmlns:p14="http://schemas.microsoft.com/office/powerpoint/2010/main" val="338556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31F98-450D-7B9D-2C9A-3CBB72894BA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38B840B-282D-EFD3-7F77-1D76BDED684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200F99E-F3C6-8B78-C950-1AF54172627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6F3AA57-8B6C-CF16-0BF0-9925EB5843A3}"/>
              </a:ext>
            </a:extLst>
          </p:cNvPr>
          <p:cNvSpPr>
            <a:spLocks noGrp="1"/>
          </p:cNvSpPr>
          <p:nvPr>
            <p:ph type="sldNum" sz="quarter" idx="5"/>
          </p:nvPr>
        </p:nvSpPr>
        <p:spPr/>
        <p:txBody>
          <a:bodyPr/>
          <a:lstStyle/>
          <a:p>
            <a:fld id="{71384C5E-DB72-46FC-BE7C-E3CC67CEF974}" type="slidenum">
              <a:rPr lang="da-DK" smtClean="0"/>
              <a:t>3</a:t>
            </a:fld>
            <a:endParaRPr lang="da-DK"/>
          </a:p>
        </p:txBody>
      </p:sp>
    </p:spTree>
    <p:extLst>
      <p:ext uri="{BB962C8B-B14F-4D97-AF65-F5344CB8AC3E}">
        <p14:creationId xmlns:p14="http://schemas.microsoft.com/office/powerpoint/2010/main" val="69022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4</a:t>
            </a:fld>
            <a:endParaRPr lang="da-DK"/>
          </a:p>
        </p:txBody>
      </p:sp>
    </p:spTree>
    <p:extLst>
      <p:ext uri="{BB962C8B-B14F-4D97-AF65-F5344CB8AC3E}">
        <p14:creationId xmlns:p14="http://schemas.microsoft.com/office/powerpoint/2010/main" val="399926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1384C5E-DB72-46FC-BE7C-E3CC67CEF974}" type="slidenum">
              <a:rPr lang="da-DK" smtClean="0"/>
              <a:t>5</a:t>
            </a:fld>
            <a:endParaRPr lang="da-DK"/>
          </a:p>
        </p:txBody>
      </p:sp>
    </p:spTree>
    <p:extLst>
      <p:ext uri="{BB962C8B-B14F-4D97-AF65-F5344CB8AC3E}">
        <p14:creationId xmlns:p14="http://schemas.microsoft.com/office/powerpoint/2010/main" val="238993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BE76-4763-5DF6-739A-32C8B9E520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769BFB6-DD65-5468-5230-12848045A0E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B36FAA3-45D0-0F22-BCAE-7FF3AEB84210}"/>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BC41B2C-36BB-A655-413A-B1EE70A32CC4}"/>
              </a:ext>
            </a:extLst>
          </p:cNvPr>
          <p:cNvSpPr>
            <a:spLocks noGrp="1"/>
          </p:cNvSpPr>
          <p:nvPr>
            <p:ph type="sldNum" sz="quarter" idx="5"/>
          </p:nvPr>
        </p:nvSpPr>
        <p:spPr/>
        <p:txBody>
          <a:bodyPr/>
          <a:lstStyle/>
          <a:p>
            <a:fld id="{71384C5E-DB72-46FC-BE7C-E3CC67CEF974}" type="slidenum">
              <a:rPr lang="da-DK" smtClean="0"/>
              <a:t>6</a:t>
            </a:fld>
            <a:endParaRPr lang="da-DK"/>
          </a:p>
        </p:txBody>
      </p:sp>
    </p:spTree>
    <p:extLst>
      <p:ext uri="{BB962C8B-B14F-4D97-AF65-F5344CB8AC3E}">
        <p14:creationId xmlns:p14="http://schemas.microsoft.com/office/powerpoint/2010/main" val="236263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A03B80F-027E-4043-8E37-8AA72DA48D06}" type="slidenum">
              <a:rPr lang="da-DK" smtClean="0"/>
              <a:t>17</a:t>
            </a:fld>
            <a:endParaRPr lang="da-DK"/>
          </a:p>
        </p:txBody>
      </p:sp>
    </p:spTree>
    <p:extLst>
      <p:ext uri="{BB962C8B-B14F-4D97-AF65-F5344CB8AC3E}">
        <p14:creationId xmlns:p14="http://schemas.microsoft.com/office/powerpoint/2010/main" val="47339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A03B80F-027E-4043-8E37-8AA72DA48D06}" type="slidenum">
              <a:rPr lang="da-DK" smtClean="0"/>
              <a:t>26</a:t>
            </a:fld>
            <a:endParaRPr lang="da-DK"/>
          </a:p>
        </p:txBody>
      </p:sp>
    </p:spTree>
    <p:extLst>
      <p:ext uri="{BB962C8B-B14F-4D97-AF65-F5344CB8AC3E}">
        <p14:creationId xmlns:p14="http://schemas.microsoft.com/office/powerpoint/2010/main" val="264058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7E1B-37E2-0483-7E3E-C40F6FF65F4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CBA5003-41E6-8447-E096-93E384D8971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B152E3F-8494-0806-D5D1-4394BC89F095}"/>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D0F07C09-9718-3DDC-8A26-32CF3A77534E}"/>
              </a:ext>
            </a:extLst>
          </p:cNvPr>
          <p:cNvSpPr>
            <a:spLocks noGrp="1"/>
          </p:cNvSpPr>
          <p:nvPr>
            <p:ph type="sldNum" sz="quarter" idx="5"/>
          </p:nvPr>
        </p:nvSpPr>
        <p:spPr/>
        <p:txBody>
          <a:bodyPr/>
          <a:lstStyle/>
          <a:p>
            <a:fld id="{71384C5E-DB72-46FC-BE7C-E3CC67CEF974}" type="slidenum">
              <a:rPr lang="da-DK" smtClean="0"/>
              <a:t>28</a:t>
            </a:fld>
            <a:endParaRPr lang="da-DK"/>
          </a:p>
        </p:txBody>
      </p:sp>
    </p:spTree>
    <p:extLst>
      <p:ext uri="{BB962C8B-B14F-4D97-AF65-F5344CB8AC3E}">
        <p14:creationId xmlns:p14="http://schemas.microsoft.com/office/powerpoint/2010/main" val="217850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E7AFE-7535-FCFE-8777-7AB8AF12991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AFBF597-A88D-390A-F5D1-767C93A24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4CE018B-2301-2E2E-631E-6C0CF1FE3BCF}"/>
              </a:ext>
            </a:extLst>
          </p:cNvPr>
          <p:cNvSpPr>
            <a:spLocks noGrp="1"/>
          </p:cNvSpPr>
          <p:nvPr>
            <p:ph type="dt" sz="half" idx="10"/>
          </p:nvPr>
        </p:nvSpPr>
        <p:spPr/>
        <p:txBody>
          <a:bodyPr/>
          <a:lstStyle/>
          <a:p>
            <a:fld id="{BE2C2F3C-5253-48CB-BB29-2F1B6C8C32B7}" type="datetime1">
              <a:rPr lang="da-DK" smtClean="0"/>
              <a:t>19-06-2026</a:t>
            </a:fld>
            <a:endParaRPr lang="da-DK"/>
          </a:p>
        </p:txBody>
      </p:sp>
      <p:sp>
        <p:nvSpPr>
          <p:cNvPr id="5" name="Pladsholder til sidefod 4">
            <a:extLst>
              <a:ext uri="{FF2B5EF4-FFF2-40B4-BE49-F238E27FC236}">
                <a16:creationId xmlns:a16="http://schemas.microsoft.com/office/drawing/2014/main" id="{8EE67B63-B290-8ACF-C317-385C299DC718}"/>
              </a:ext>
            </a:extLst>
          </p:cNvPr>
          <p:cNvSpPr>
            <a:spLocks noGrp="1"/>
          </p:cNvSpPr>
          <p:nvPr>
            <p:ph type="ftr" sz="quarter" idx="11"/>
          </p:nvPr>
        </p:nvSpPr>
        <p:spPr/>
        <p:txBody>
          <a:bodyPr/>
          <a:lstStyle/>
          <a:p>
            <a:r>
              <a:rPr lang="da-DK"/>
              <a:t>FOA-WIFI: Farfartil4</a:t>
            </a:r>
          </a:p>
        </p:txBody>
      </p:sp>
      <p:sp>
        <p:nvSpPr>
          <p:cNvPr id="6" name="Pladsholder til slidenummer 5">
            <a:extLst>
              <a:ext uri="{FF2B5EF4-FFF2-40B4-BE49-F238E27FC236}">
                <a16:creationId xmlns:a16="http://schemas.microsoft.com/office/drawing/2014/main" id="{E870ABEB-41F5-26C6-E2DE-94BE9F8D4C30}"/>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180409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5C92B-BB8F-4F70-184F-97AD199ABE2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B67145E-5E09-6D3B-75CA-6E8E48D597E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B4DF7D3-754E-41A3-9737-E6C55EFD399F}"/>
              </a:ext>
            </a:extLst>
          </p:cNvPr>
          <p:cNvSpPr>
            <a:spLocks noGrp="1"/>
          </p:cNvSpPr>
          <p:nvPr>
            <p:ph type="dt" sz="half" idx="10"/>
          </p:nvPr>
        </p:nvSpPr>
        <p:spPr/>
        <p:txBody>
          <a:bodyPr/>
          <a:lstStyle/>
          <a:p>
            <a:fld id="{7A97DE2B-CC56-4D5D-A027-9EF1EEF5F2B8}" type="datetime1">
              <a:rPr lang="da-DK" smtClean="0"/>
              <a:t>19-06-2026</a:t>
            </a:fld>
            <a:endParaRPr lang="da-DK"/>
          </a:p>
        </p:txBody>
      </p:sp>
      <p:sp>
        <p:nvSpPr>
          <p:cNvPr id="5" name="Pladsholder til sidefod 4">
            <a:extLst>
              <a:ext uri="{FF2B5EF4-FFF2-40B4-BE49-F238E27FC236}">
                <a16:creationId xmlns:a16="http://schemas.microsoft.com/office/drawing/2014/main" id="{61C33F9D-BA79-731D-E81E-5B438DF6FFAD}"/>
              </a:ext>
            </a:extLst>
          </p:cNvPr>
          <p:cNvSpPr>
            <a:spLocks noGrp="1"/>
          </p:cNvSpPr>
          <p:nvPr>
            <p:ph type="ftr" sz="quarter" idx="11"/>
          </p:nvPr>
        </p:nvSpPr>
        <p:spPr/>
        <p:txBody>
          <a:bodyPr/>
          <a:lstStyle/>
          <a:p>
            <a:r>
              <a:rPr lang="da-DK"/>
              <a:t>FOA-WIFI: Farfartil4</a:t>
            </a:r>
          </a:p>
        </p:txBody>
      </p:sp>
      <p:sp>
        <p:nvSpPr>
          <p:cNvPr id="6" name="Pladsholder til slidenummer 5">
            <a:extLst>
              <a:ext uri="{FF2B5EF4-FFF2-40B4-BE49-F238E27FC236}">
                <a16:creationId xmlns:a16="http://schemas.microsoft.com/office/drawing/2014/main" id="{ACCF0AD2-5B45-88B7-3E4F-B5F5C7B4991B}"/>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43657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DC5C8A-B110-DBF7-ED2E-A2D4CBC01F3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3CF1D3B-9919-B8F7-13A3-D51B5A63C2E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708D928-3D6E-E7A5-320A-06D86AB8D3AF}"/>
              </a:ext>
            </a:extLst>
          </p:cNvPr>
          <p:cNvSpPr>
            <a:spLocks noGrp="1"/>
          </p:cNvSpPr>
          <p:nvPr>
            <p:ph type="dt" sz="half" idx="10"/>
          </p:nvPr>
        </p:nvSpPr>
        <p:spPr/>
        <p:txBody>
          <a:bodyPr/>
          <a:lstStyle/>
          <a:p>
            <a:fld id="{6D742AE8-02A7-4A5A-967B-6283AA4C4216}" type="datetime1">
              <a:rPr lang="da-DK" smtClean="0"/>
              <a:t>19-06-2026</a:t>
            </a:fld>
            <a:endParaRPr lang="da-DK"/>
          </a:p>
        </p:txBody>
      </p:sp>
      <p:sp>
        <p:nvSpPr>
          <p:cNvPr id="5" name="Pladsholder til sidefod 4">
            <a:extLst>
              <a:ext uri="{FF2B5EF4-FFF2-40B4-BE49-F238E27FC236}">
                <a16:creationId xmlns:a16="http://schemas.microsoft.com/office/drawing/2014/main" id="{CE0B59D8-BBCA-6CC0-2D18-248FD86245C9}"/>
              </a:ext>
            </a:extLst>
          </p:cNvPr>
          <p:cNvSpPr>
            <a:spLocks noGrp="1"/>
          </p:cNvSpPr>
          <p:nvPr>
            <p:ph type="ftr" sz="quarter" idx="11"/>
          </p:nvPr>
        </p:nvSpPr>
        <p:spPr/>
        <p:txBody>
          <a:bodyPr/>
          <a:lstStyle/>
          <a:p>
            <a:r>
              <a:rPr lang="da-DK"/>
              <a:t>FOA-WIFI: Farfartil4</a:t>
            </a:r>
          </a:p>
        </p:txBody>
      </p:sp>
      <p:sp>
        <p:nvSpPr>
          <p:cNvPr id="6" name="Pladsholder til slidenummer 5">
            <a:extLst>
              <a:ext uri="{FF2B5EF4-FFF2-40B4-BE49-F238E27FC236}">
                <a16:creationId xmlns:a16="http://schemas.microsoft.com/office/drawing/2014/main" id="{B61A7737-7814-11A7-AF2E-4BACAFC846C5}"/>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125124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BC2CC-5D8C-5891-FABF-BAFF5FE8710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86D6E06-5A48-3D17-FF12-1DDF96D7693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3B81D28-6305-7D28-83C1-36FFEBD46196}"/>
              </a:ext>
            </a:extLst>
          </p:cNvPr>
          <p:cNvSpPr>
            <a:spLocks noGrp="1"/>
          </p:cNvSpPr>
          <p:nvPr>
            <p:ph type="dt" sz="half" idx="10"/>
          </p:nvPr>
        </p:nvSpPr>
        <p:spPr/>
        <p:txBody>
          <a:bodyPr/>
          <a:lstStyle/>
          <a:p>
            <a:fld id="{E6317D83-0BD7-4046-8C87-275F3C8D9095}" type="datetime1">
              <a:rPr lang="da-DK" smtClean="0"/>
              <a:t>19-06-2026</a:t>
            </a:fld>
            <a:endParaRPr lang="da-DK"/>
          </a:p>
        </p:txBody>
      </p:sp>
      <p:sp>
        <p:nvSpPr>
          <p:cNvPr id="5" name="Pladsholder til sidefod 4">
            <a:extLst>
              <a:ext uri="{FF2B5EF4-FFF2-40B4-BE49-F238E27FC236}">
                <a16:creationId xmlns:a16="http://schemas.microsoft.com/office/drawing/2014/main" id="{CB85DDE1-65CD-56D1-267F-3D023EE86217}"/>
              </a:ext>
            </a:extLst>
          </p:cNvPr>
          <p:cNvSpPr>
            <a:spLocks noGrp="1"/>
          </p:cNvSpPr>
          <p:nvPr>
            <p:ph type="ftr" sz="quarter" idx="11"/>
          </p:nvPr>
        </p:nvSpPr>
        <p:spPr/>
        <p:txBody>
          <a:bodyPr/>
          <a:lstStyle/>
          <a:p>
            <a:r>
              <a:rPr lang="da-DK"/>
              <a:t>FOA-WIFI: Farfartil4</a:t>
            </a:r>
          </a:p>
        </p:txBody>
      </p:sp>
      <p:sp>
        <p:nvSpPr>
          <p:cNvPr id="6" name="Pladsholder til slidenummer 5">
            <a:extLst>
              <a:ext uri="{FF2B5EF4-FFF2-40B4-BE49-F238E27FC236}">
                <a16:creationId xmlns:a16="http://schemas.microsoft.com/office/drawing/2014/main" id="{F0842530-1D14-4930-FB10-09AB537BD7D1}"/>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329483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79DEC-78C7-BBF7-AF05-2A7E13E1537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71DA206-735A-BCCE-9D89-9E2074A216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23FC9D4-984C-B3F0-6D37-B37CE4304BB9}"/>
              </a:ext>
            </a:extLst>
          </p:cNvPr>
          <p:cNvSpPr>
            <a:spLocks noGrp="1"/>
          </p:cNvSpPr>
          <p:nvPr>
            <p:ph type="dt" sz="half" idx="10"/>
          </p:nvPr>
        </p:nvSpPr>
        <p:spPr/>
        <p:txBody>
          <a:bodyPr/>
          <a:lstStyle/>
          <a:p>
            <a:fld id="{72ED3AFE-9195-48FA-BDF9-C5CD991A81EE}" type="datetime1">
              <a:rPr lang="da-DK" smtClean="0"/>
              <a:t>19-06-2026</a:t>
            </a:fld>
            <a:endParaRPr lang="da-DK"/>
          </a:p>
        </p:txBody>
      </p:sp>
      <p:sp>
        <p:nvSpPr>
          <p:cNvPr id="5" name="Pladsholder til sidefod 4">
            <a:extLst>
              <a:ext uri="{FF2B5EF4-FFF2-40B4-BE49-F238E27FC236}">
                <a16:creationId xmlns:a16="http://schemas.microsoft.com/office/drawing/2014/main" id="{6DE2CD53-49A2-0719-AAC7-6F5608D00F0D}"/>
              </a:ext>
            </a:extLst>
          </p:cNvPr>
          <p:cNvSpPr>
            <a:spLocks noGrp="1"/>
          </p:cNvSpPr>
          <p:nvPr>
            <p:ph type="ftr" sz="quarter" idx="11"/>
          </p:nvPr>
        </p:nvSpPr>
        <p:spPr/>
        <p:txBody>
          <a:bodyPr/>
          <a:lstStyle/>
          <a:p>
            <a:r>
              <a:rPr lang="da-DK"/>
              <a:t>FOA-WIFI: Farfartil4</a:t>
            </a:r>
          </a:p>
        </p:txBody>
      </p:sp>
      <p:sp>
        <p:nvSpPr>
          <p:cNvPr id="6" name="Pladsholder til slidenummer 5">
            <a:extLst>
              <a:ext uri="{FF2B5EF4-FFF2-40B4-BE49-F238E27FC236}">
                <a16:creationId xmlns:a16="http://schemas.microsoft.com/office/drawing/2014/main" id="{5A7D8C75-54E0-35D5-5C12-F60BCB0B00B0}"/>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298826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D3C53-0E99-000B-C54A-31322CE4487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95559E5-0747-B068-9362-B77E87EEED6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F01981E-2059-699A-E159-615239ED484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C5540A2-218E-535D-5526-A2A147D24083}"/>
              </a:ext>
            </a:extLst>
          </p:cNvPr>
          <p:cNvSpPr>
            <a:spLocks noGrp="1"/>
          </p:cNvSpPr>
          <p:nvPr>
            <p:ph type="dt" sz="half" idx="10"/>
          </p:nvPr>
        </p:nvSpPr>
        <p:spPr/>
        <p:txBody>
          <a:bodyPr/>
          <a:lstStyle/>
          <a:p>
            <a:fld id="{44B7966F-4831-408E-9461-D2A34F369EBC}" type="datetime1">
              <a:rPr lang="da-DK" smtClean="0"/>
              <a:t>19-06-2026</a:t>
            </a:fld>
            <a:endParaRPr lang="da-DK"/>
          </a:p>
        </p:txBody>
      </p:sp>
      <p:sp>
        <p:nvSpPr>
          <p:cNvPr id="6" name="Pladsholder til sidefod 5">
            <a:extLst>
              <a:ext uri="{FF2B5EF4-FFF2-40B4-BE49-F238E27FC236}">
                <a16:creationId xmlns:a16="http://schemas.microsoft.com/office/drawing/2014/main" id="{611078AF-15C5-FFE7-915B-38BACF17DCDD}"/>
              </a:ext>
            </a:extLst>
          </p:cNvPr>
          <p:cNvSpPr>
            <a:spLocks noGrp="1"/>
          </p:cNvSpPr>
          <p:nvPr>
            <p:ph type="ftr" sz="quarter" idx="11"/>
          </p:nvPr>
        </p:nvSpPr>
        <p:spPr/>
        <p:txBody>
          <a:bodyPr/>
          <a:lstStyle/>
          <a:p>
            <a:r>
              <a:rPr lang="da-DK"/>
              <a:t>FOA-WIFI: Farfartil4</a:t>
            </a:r>
          </a:p>
        </p:txBody>
      </p:sp>
      <p:sp>
        <p:nvSpPr>
          <p:cNvPr id="7" name="Pladsholder til slidenummer 6">
            <a:extLst>
              <a:ext uri="{FF2B5EF4-FFF2-40B4-BE49-F238E27FC236}">
                <a16:creationId xmlns:a16="http://schemas.microsoft.com/office/drawing/2014/main" id="{3535939C-67B7-6F7F-BD8A-EA3E46731EB1}"/>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3658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45455-3A14-FF84-A5D5-29AAB2F5409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81E2EBC-4A38-6BD8-D5A3-13D604FC3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DEE326B-77E3-305A-E936-387B12BE9ED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5DF98B2-73A7-91E8-8F7E-8E3E8237F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70EF93C-5C86-0D9E-C89C-9107FECF291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EBCB629-CE7F-034E-A9EF-88F12C3C0EA3}"/>
              </a:ext>
            </a:extLst>
          </p:cNvPr>
          <p:cNvSpPr>
            <a:spLocks noGrp="1"/>
          </p:cNvSpPr>
          <p:nvPr>
            <p:ph type="dt" sz="half" idx="10"/>
          </p:nvPr>
        </p:nvSpPr>
        <p:spPr/>
        <p:txBody>
          <a:bodyPr/>
          <a:lstStyle/>
          <a:p>
            <a:fld id="{E032D39C-B109-491C-88C6-FFB2FD8F967A}" type="datetime1">
              <a:rPr lang="da-DK" smtClean="0"/>
              <a:t>19-06-2026</a:t>
            </a:fld>
            <a:endParaRPr lang="da-DK"/>
          </a:p>
        </p:txBody>
      </p:sp>
      <p:sp>
        <p:nvSpPr>
          <p:cNvPr id="8" name="Pladsholder til sidefod 7">
            <a:extLst>
              <a:ext uri="{FF2B5EF4-FFF2-40B4-BE49-F238E27FC236}">
                <a16:creationId xmlns:a16="http://schemas.microsoft.com/office/drawing/2014/main" id="{9EDA2313-0738-0B00-340E-E5079CFC9EFE}"/>
              </a:ext>
            </a:extLst>
          </p:cNvPr>
          <p:cNvSpPr>
            <a:spLocks noGrp="1"/>
          </p:cNvSpPr>
          <p:nvPr>
            <p:ph type="ftr" sz="quarter" idx="11"/>
          </p:nvPr>
        </p:nvSpPr>
        <p:spPr/>
        <p:txBody>
          <a:bodyPr/>
          <a:lstStyle/>
          <a:p>
            <a:r>
              <a:rPr lang="da-DK"/>
              <a:t>FOA-WIFI: Farfartil4</a:t>
            </a:r>
          </a:p>
        </p:txBody>
      </p:sp>
      <p:sp>
        <p:nvSpPr>
          <p:cNvPr id="9" name="Pladsholder til slidenummer 8">
            <a:extLst>
              <a:ext uri="{FF2B5EF4-FFF2-40B4-BE49-F238E27FC236}">
                <a16:creationId xmlns:a16="http://schemas.microsoft.com/office/drawing/2014/main" id="{5ABF29B9-6B69-A6E2-CBE9-507482ABF79D}"/>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311855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146F6-6D52-D6A1-BDBA-C979211A976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F058878-1804-E740-7EDB-46CDEC673037}"/>
              </a:ext>
            </a:extLst>
          </p:cNvPr>
          <p:cNvSpPr>
            <a:spLocks noGrp="1"/>
          </p:cNvSpPr>
          <p:nvPr>
            <p:ph type="dt" sz="half" idx="10"/>
          </p:nvPr>
        </p:nvSpPr>
        <p:spPr/>
        <p:txBody>
          <a:bodyPr/>
          <a:lstStyle/>
          <a:p>
            <a:fld id="{55A2CE22-FD0B-41DC-8F46-82D0D876FC50}" type="datetime1">
              <a:rPr lang="da-DK" smtClean="0"/>
              <a:t>19-06-2026</a:t>
            </a:fld>
            <a:endParaRPr lang="da-DK"/>
          </a:p>
        </p:txBody>
      </p:sp>
      <p:sp>
        <p:nvSpPr>
          <p:cNvPr id="4" name="Pladsholder til sidefod 3">
            <a:extLst>
              <a:ext uri="{FF2B5EF4-FFF2-40B4-BE49-F238E27FC236}">
                <a16:creationId xmlns:a16="http://schemas.microsoft.com/office/drawing/2014/main" id="{FA2CA94F-9AE4-A9C9-681B-6563AFE97836}"/>
              </a:ext>
            </a:extLst>
          </p:cNvPr>
          <p:cNvSpPr>
            <a:spLocks noGrp="1"/>
          </p:cNvSpPr>
          <p:nvPr>
            <p:ph type="ftr" sz="quarter" idx="11"/>
          </p:nvPr>
        </p:nvSpPr>
        <p:spPr/>
        <p:txBody>
          <a:bodyPr/>
          <a:lstStyle/>
          <a:p>
            <a:r>
              <a:rPr lang="da-DK"/>
              <a:t>FOA-WIFI: Farfartil4</a:t>
            </a:r>
          </a:p>
        </p:txBody>
      </p:sp>
      <p:sp>
        <p:nvSpPr>
          <p:cNvPr id="5" name="Pladsholder til slidenummer 4">
            <a:extLst>
              <a:ext uri="{FF2B5EF4-FFF2-40B4-BE49-F238E27FC236}">
                <a16:creationId xmlns:a16="http://schemas.microsoft.com/office/drawing/2014/main" id="{EA7770BB-7AC9-3451-9504-0AB968659DFA}"/>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293512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1316C7A-2B4B-0C19-1FB7-B13AFA6BD7E4}"/>
              </a:ext>
            </a:extLst>
          </p:cNvPr>
          <p:cNvSpPr>
            <a:spLocks noGrp="1"/>
          </p:cNvSpPr>
          <p:nvPr>
            <p:ph type="dt" sz="half" idx="10"/>
          </p:nvPr>
        </p:nvSpPr>
        <p:spPr/>
        <p:txBody>
          <a:bodyPr/>
          <a:lstStyle/>
          <a:p>
            <a:fld id="{1D2E8029-43D8-4BD4-9549-918DFB913984}" type="datetime1">
              <a:rPr lang="da-DK" smtClean="0"/>
              <a:t>19-06-2026</a:t>
            </a:fld>
            <a:endParaRPr lang="da-DK"/>
          </a:p>
        </p:txBody>
      </p:sp>
      <p:sp>
        <p:nvSpPr>
          <p:cNvPr id="3" name="Pladsholder til sidefod 2">
            <a:extLst>
              <a:ext uri="{FF2B5EF4-FFF2-40B4-BE49-F238E27FC236}">
                <a16:creationId xmlns:a16="http://schemas.microsoft.com/office/drawing/2014/main" id="{6D269FC2-67D7-40DB-2AD9-D60343EFE865}"/>
              </a:ext>
            </a:extLst>
          </p:cNvPr>
          <p:cNvSpPr>
            <a:spLocks noGrp="1"/>
          </p:cNvSpPr>
          <p:nvPr>
            <p:ph type="ftr" sz="quarter" idx="11"/>
          </p:nvPr>
        </p:nvSpPr>
        <p:spPr/>
        <p:txBody>
          <a:bodyPr/>
          <a:lstStyle/>
          <a:p>
            <a:r>
              <a:rPr lang="da-DK"/>
              <a:t>FOA-WIFI: Farfartil4</a:t>
            </a:r>
          </a:p>
        </p:txBody>
      </p:sp>
      <p:sp>
        <p:nvSpPr>
          <p:cNvPr id="4" name="Pladsholder til slidenummer 3">
            <a:extLst>
              <a:ext uri="{FF2B5EF4-FFF2-40B4-BE49-F238E27FC236}">
                <a16:creationId xmlns:a16="http://schemas.microsoft.com/office/drawing/2014/main" id="{B3C535A3-DECE-EA0B-659D-80B582D6738B}"/>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149993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FA5AA-B2E0-1654-57F9-BE137554798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BF97735-2E64-92AA-1575-DA2FE4683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9F34E12-F8B0-9A4C-7600-49BA0934B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9C563E4-5F1B-0D38-40C7-7F367075C68D}"/>
              </a:ext>
            </a:extLst>
          </p:cNvPr>
          <p:cNvSpPr>
            <a:spLocks noGrp="1"/>
          </p:cNvSpPr>
          <p:nvPr>
            <p:ph type="dt" sz="half" idx="10"/>
          </p:nvPr>
        </p:nvSpPr>
        <p:spPr/>
        <p:txBody>
          <a:bodyPr/>
          <a:lstStyle/>
          <a:p>
            <a:fld id="{E6B4C157-B384-4585-B853-B6EE03FBACC3}" type="datetime1">
              <a:rPr lang="da-DK" smtClean="0"/>
              <a:t>19-06-2026</a:t>
            </a:fld>
            <a:endParaRPr lang="da-DK"/>
          </a:p>
        </p:txBody>
      </p:sp>
      <p:sp>
        <p:nvSpPr>
          <p:cNvPr id="6" name="Pladsholder til sidefod 5">
            <a:extLst>
              <a:ext uri="{FF2B5EF4-FFF2-40B4-BE49-F238E27FC236}">
                <a16:creationId xmlns:a16="http://schemas.microsoft.com/office/drawing/2014/main" id="{364769E9-1CA1-F9AC-51E8-0AC491D71384}"/>
              </a:ext>
            </a:extLst>
          </p:cNvPr>
          <p:cNvSpPr>
            <a:spLocks noGrp="1"/>
          </p:cNvSpPr>
          <p:nvPr>
            <p:ph type="ftr" sz="quarter" idx="11"/>
          </p:nvPr>
        </p:nvSpPr>
        <p:spPr/>
        <p:txBody>
          <a:bodyPr/>
          <a:lstStyle/>
          <a:p>
            <a:r>
              <a:rPr lang="da-DK"/>
              <a:t>FOA-WIFI: Farfartil4</a:t>
            </a:r>
          </a:p>
        </p:txBody>
      </p:sp>
      <p:sp>
        <p:nvSpPr>
          <p:cNvPr id="7" name="Pladsholder til slidenummer 6">
            <a:extLst>
              <a:ext uri="{FF2B5EF4-FFF2-40B4-BE49-F238E27FC236}">
                <a16:creationId xmlns:a16="http://schemas.microsoft.com/office/drawing/2014/main" id="{2949CDF5-A270-3501-7945-2D1FEE84B354}"/>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94145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5D3E8-27B3-C2B3-C04E-410028965FC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3931674-3759-DC63-4421-A765B4184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ABBB094-496A-792C-30EE-AF634F511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CB753A8-BC88-11B6-A450-72FBEE6A88BE}"/>
              </a:ext>
            </a:extLst>
          </p:cNvPr>
          <p:cNvSpPr>
            <a:spLocks noGrp="1"/>
          </p:cNvSpPr>
          <p:nvPr>
            <p:ph type="dt" sz="half" idx="10"/>
          </p:nvPr>
        </p:nvSpPr>
        <p:spPr/>
        <p:txBody>
          <a:bodyPr/>
          <a:lstStyle/>
          <a:p>
            <a:fld id="{832B9A37-538F-4E1F-A0C5-82B18CFE9585}" type="datetime1">
              <a:rPr lang="da-DK" smtClean="0"/>
              <a:t>19-06-2026</a:t>
            </a:fld>
            <a:endParaRPr lang="da-DK"/>
          </a:p>
        </p:txBody>
      </p:sp>
      <p:sp>
        <p:nvSpPr>
          <p:cNvPr id="6" name="Pladsholder til sidefod 5">
            <a:extLst>
              <a:ext uri="{FF2B5EF4-FFF2-40B4-BE49-F238E27FC236}">
                <a16:creationId xmlns:a16="http://schemas.microsoft.com/office/drawing/2014/main" id="{AD68F1D2-00F7-01BE-9873-5BDDCD1D4874}"/>
              </a:ext>
            </a:extLst>
          </p:cNvPr>
          <p:cNvSpPr>
            <a:spLocks noGrp="1"/>
          </p:cNvSpPr>
          <p:nvPr>
            <p:ph type="ftr" sz="quarter" idx="11"/>
          </p:nvPr>
        </p:nvSpPr>
        <p:spPr/>
        <p:txBody>
          <a:bodyPr/>
          <a:lstStyle/>
          <a:p>
            <a:r>
              <a:rPr lang="da-DK"/>
              <a:t>FOA-WIFI: Farfartil4</a:t>
            </a:r>
          </a:p>
        </p:txBody>
      </p:sp>
      <p:sp>
        <p:nvSpPr>
          <p:cNvPr id="7" name="Pladsholder til slidenummer 6">
            <a:extLst>
              <a:ext uri="{FF2B5EF4-FFF2-40B4-BE49-F238E27FC236}">
                <a16:creationId xmlns:a16="http://schemas.microsoft.com/office/drawing/2014/main" id="{51C6AF76-0FD1-562B-968C-46CED146EF38}"/>
              </a:ext>
            </a:extLst>
          </p:cNvPr>
          <p:cNvSpPr>
            <a:spLocks noGrp="1"/>
          </p:cNvSpPr>
          <p:nvPr>
            <p:ph type="sldNum" sz="quarter" idx="12"/>
          </p:nvPr>
        </p:nvSpPr>
        <p:spPr/>
        <p:txBody>
          <a:bodyPr/>
          <a:lstStyle/>
          <a:p>
            <a:fld id="{7935CADC-F177-4A60-A699-57447389E6D0}" type="slidenum">
              <a:rPr lang="da-DK" smtClean="0"/>
              <a:t>‹nr.›</a:t>
            </a:fld>
            <a:endParaRPr lang="da-DK"/>
          </a:p>
        </p:txBody>
      </p:sp>
    </p:spTree>
    <p:extLst>
      <p:ext uri="{BB962C8B-B14F-4D97-AF65-F5344CB8AC3E}">
        <p14:creationId xmlns:p14="http://schemas.microsoft.com/office/powerpoint/2010/main" val="29973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E01C301-B554-09D4-30B4-8CB4DAEB9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FFEE1B1-E319-A94F-DA6C-AE5B4F0F5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8D6152E-F9B4-D1B1-ED04-7CF1B6D0B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71AAC9-60EF-4372-AFE4-4B5EA6A32A3C}" type="datetime1">
              <a:rPr lang="da-DK" smtClean="0"/>
              <a:t>19-06-2026</a:t>
            </a:fld>
            <a:endParaRPr lang="da-DK"/>
          </a:p>
        </p:txBody>
      </p:sp>
      <p:sp>
        <p:nvSpPr>
          <p:cNvPr id="5" name="Pladsholder til sidefod 4">
            <a:extLst>
              <a:ext uri="{FF2B5EF4-FFF2-40B4-BE49-F238E27FC236}">
                <a16:creationId xmlns:a16="http://schemas.microsoft.com/office/drawing/2014/main" id="{664357E9-AE7B-86CD-1820-8D07769FD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a-DK"/>
              <a:t>FOA-WIFI: Farfartil4</a:t>
            </a:r>
          </a:p>
        </p:txBody>
      </p:sp>
      <p:sp>
        <p:nvSpPr>
          <p:cNvPr id="6" name="Pladsholder til slidenummer 5">
            <a:extLst>
              <a:ext uri="{FF2B5EF4-FFF2-40B4-BE49-F238E27FC236}">
                <a16:creationId xmlns:a16="http://schemas.microsoft.com/office/drawing/2014/main" id="{A7DBEBAD-D965-9612-40A2-6105133BA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35CADC-F177-4A60-A699-57447389E6D0}" type="slidenum">
              <a:rPr lang="da-DK" smtClean="0"/>
              <a:t>‹nr.›</a:t>
            </a:fld>
            <a:endParaRPr lang="da-DK"/>
          </a:p>
        </p:txBody>
      </p:sp>
    </p:spTree>
    <p:extLst>
      <p:ext uri="{BB962C8B-B14F-4D97-AF65-F5344CB8AC3E}">
        <p14:creationId xmlns:p14="http://schemas.microsoft.com/office/powerpoint/2010/main" val="410244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jf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mailto:vibj@foa.dk" TargetMode="External"/><Relationship Id="rId7" Type="http://schemas.openxmlformats.org/officeDocument/2006/relationships/hyperlink" Target="mailto:maria@foa.dk" TargetMode="External"/><Relationship Id="rId12"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mitb@foa.dk" TargetMode="External"/><Relationship Id="rId11" Type="http://schemas.openxmlformats.org/officeDocument/2006/relationships/image" Target="../media/image6.jpeg"/><Relationship Id="rId5" Type="http://schemas.openxmlformats.org/officeDocument/2006/relationships/hyperlink" Target="mailto:mimo@foa.dk" TargetMode="External"/><Relationship Id="rId10" Type="http://schemas.openxmlformats.org/officeDocument/2006/relationships/image" Target="../media/image5.jpeg"/><Relationship Id="rId4" Type="http://schemas.openxmlformats.org/officeDocument/2006/relationships/hyperlink" Target="mailto:nami@foa.dk" TargetMode="Externa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svg"/></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www.foa.dk/afdelinger/lfs/arrangementer-medlemmer" TargetMode="External"/><Relationship Id="rId4" Type="http://schemas.openxmlformats.org/officeDocument/2006/relationships/image" Target="../media/image33.jpeg"/><Relationship Id="rId9"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hyperlink" Target="http://www.lfs.dk/" TargetMode="Externa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vgsilh.com/de/image/2025658.html" TargetMode="External"/><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lipart-library.com/clipart/baby-design-cliparts-21.htm"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5E442CC-FEBF-42B8-9276-8841B63D0155}"/>
              </a:ext>
            </a:extLst>
          </p:cNvPr>
          <p:cNvSpPr>
            <a:spLocks noGrp="1"/>
          </p:cNvSpPr>
          <p:nvPr>
            <p:ph type="subTitle" idx="1"/>
          </p:nvPr>
        </p:nvSpPr>
        <p:spPr>
          <a:xfrm>
            <a:off x="6095999" y="4286865"/>
            <a:ext cx="5295878" cy="1199535"/>
          </a:xfrm>
        </p:spPr>
        <p:txBody>
          <a:bodyPr anchor="t">
            <a:normAutofit/>
          </a:bodyPr>
          <a:lstStyle/>
          <a:p>
            <a:pPr algn="l"/>
            <a:r>
              <a:rPr lang="da-DK" sz="6000" b="1" dirty="0">
                <a:effectLst>
                  <a:outerShdw blurRad="38100" dist="38100" dir="2700000" algn="tl">
                    <a:srgbClr val="000000">
                      <a:alpha val="43137"/>
                    </a:srgbClr>
                  </a:outerShdw>
                </a:effectLst>
              </a:rPr>
              <a:t>Uge 25 – 2026</a:t>
            </a:r>
          </a:p>
        </p:txBody>
      </p:sp>
      <p:sp>
        <p:nvSpPr>
          <p:cNvPr id="8" name="Titel 1">
            <a:extLst>
              <a:ext uri="{FF2B5EF4-FFF2-40B4-BE49-F238E27FC236}">
                <a16:creationId xmlns:a16="http://schemas.microsoft.com/office/drawing/2014/main" id="{ED8D9A03-136B-A14E-71B8-FE978DF5AF5D}"/>
              </a:ext>
            </a:extLst>
          </p:cNvPr>
          <p:cNvSpPr txBox="1">
            <a:spLocks/>
          </p:cNvSpPr>
          <p:nvPr/>
        </p:nvSpPr>
        <p:spPr>
          <a:xfrm>
            <a:off x="5891439" y="1174391"/>
            <a:ext cx="5295878" cy="2486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8000" b="1" dirty="0">
                <a:effectLst>
                  <a:outerShdw blurRad="38100" dist="38100" dir="2700000" algn="tl">
                    <a:srgbClr val="000000">
                      <a:alpha val="43137"/>
                    </a:srgbClr>
                  </a:outerShdw>
                </a:effectLst>
              </a:rPr>
              <a:t>TR-møde juni</a:t>
            </a:r>
          </a:p>
        </p:txBody>
      </p:sp>
      <p:pic>
        <p:nvPicPr>
          <p:cNvPr id="2" name="Billede 1">
            <a:extLst>
              <a:ext uri="{FF2B5EF4-FFF2-40B4-BE49-F238E27FC236}">
                <a16:creationId xmlns:a16="http://schemas.microsoft.com/office/drawing/2014/main" id="{DADA2BD9-1210-D1FE-F74B-EDA5321B109C}"/>
              </a:ext>
            </a:extLst>
          </p:cNvPr>
          <p:cNvPicPr>
            <a:picLocks noChangeAspect="1"/>
          </p:cNvPicPr>
          <p:nvPr/>
        </p:nvPicPr>
        <p:blipFill>
          <a:blip r:embed="rId3"/>
          <a:stretch>
            <a:fillRect/>
          </a:stretch>
        </p:blipFill>
        <p:spPr>
          <a:xfrm>
            <a:off x="571501" y="826803"/>
            <a:ext cx="4931080" cy="5071953"/>
          </a:xfrm>
          <a:prstGeom prst="rect">
            <a:avLst/>
          </a:prstGeom>
        </p:spPr>
      </p:pic>
      <p:sp>
        <p:nvSpPr>
          <p:cNvPr id="4" name="Pladsholder til sidefod 3">
            <a:extLst>
              <a:ext uri="{FF2B5EF4-FFF2-40B4-BE49-F238E27FC236}">
                <a16:creationId xmlns:a16="http://schemas.microsoft.com/office/drawing/2014/main" id="{ECB73F3E-30BD-0259-F16F-325FB598AD57}"/>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8170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2EB6D0-11EC-6742-DF0F-307475B7FEEE}"/>
              </a:ext>
            </a:extLst>
          </p:cNvPr>
          <p:cNvSpPr>
            <a:spLocks noGrp="1"/>
          </p:cNvSpPr>
          <p:nvPr>
            <p:ph type="title"/>
          </p:nvPr>
        </p:nvSpPr>
        <p:spPr>
          <a:xfrm>
            <a:off x="1371599" y="294538"/>
            <a:ext cx="9895951" cy="1033669"/>
          </a:xfrm>
        </p:spPr>
        <p:txBody>
          <a:bodyPr>
            <a:normAutofit/>
          </a:bodyPr>
          <a:lstStyle/>
          <a:p>
            <a:r>
              <a:rPr lang="da-DK" sz="3400" b="1">
                <a:solidFill>
                  <a:srgbClr val="FFFFFF"/>
                </a:solidFill>
              </a:rPr>
              <a:t>Flerbørnsfødsler</a:t>
            </a:r>
            <a:br>
              <a:rPr lang="da-DK" sz="3400" b="1">
                <a:solidFill>
                  <a:srgbClr val="FFFFFF"/>
                </a:solidFill>
              </a:rPr>
            </a:br>
            <a:r>
              <a:rPr lang="da-DK" sz="3400" b="1">
                <a:solidFill>
                  <a:srgbClr val="FFFFFF"/>
                </a:solidFill>
              </a:rPr>
              <a:t>§ 13</a:t>
            </a:r>
          </a:p>
        </p:txBody>
      </p:sp>
      <p:sp>
        <p:nvSpPr>
          <p:cNvPr id="3" name="Pladsholder til indhold 2">
            <a:extLst>
              <a:ext uri="{FF2B5EF4-FFF2-40B4-BE49-F238E27FC236}">
                <a16:creationId xmlns:a16="http://schemas.microsoft.com/office/drawing/2014/main" id="{AE43D16F-FE06-F9D2-566E-41CDBF643999}"/>
              </a:ext>
            </a:extLst>
          </p:cNvPr>
          <p:cNvSpPr>
            <a:spLocks noGrp="1"/>
          </p:cNvSpPr>
          <p:nvPr>
            <p:ph idx="1"/>
          </p:nvPr>
        </p:nvSpPr>
        <p:spPr>
          <a:xfrm>
            <a:off x="1371599" y="2318197"/>
            <a:ext cx="9724031" cy="3683358"/>
          </a:xfrm>
        </p:spPr>
        <p:txBody>
          <a:bodyPr anchor="ctr">
            <a:normAutofit/>
          </a:bodyPr>
          <a:lstStyle/>
          <a:p>
            <a:r>
              <a:rPr lang="da-DK" sz="2000" dirty="0"/>
              <a:t>Samme antal uger som enkeltbarns fødsel (op til 28 for mor og 20 uger for far)</a:t>
            </a:r>
          </a:p>
          <a:p>
            <a:pPr marL="0" indent="0">
              <a:buNone/>
            </a:pPr>
            <a:r>
              <a:rPr lang="da-DK" sz="2000" dirty="0"/>
              <a:t>   +</a:t>
            </a:r>
          </a:p>
          <a:p>
            <a:r>
              <a:rPr lang="da-DK" sz="2000" dirty="0"/>
              <a:t>13 uger med løn (til hver forælder)</a:t>
            </a:r>
          </a:p>
          <a:p>
            <a:endParaRPr lang="da-DK" sz="2000" dirty="0"/>
          </a:p>
          <a:p>
            <a:endParaRPr lang="da-DK" sz="2000" dirty="0"/>
          </a:p>
          <a:p>
            <a:endParaRPr lang="da-DK" sz="2000" dirty="0"/>
          </a:p>
        </p:txBody>
      </p:sp>
      <p:sp>
        <p:nvSpPr>
          <p:cNvPr id="4" name="Pladsholder til sidefod 3">
            <a:extLst>
              <a:ext uri="{FF2B5EF4-FFF2-40B4-BE49-F238E27FC236}">
                <a16:creationId xmlns:a16="http://schemas.microsoft.com/office/drawing/2014/main" id="{F0C63B21-DE52-B580-7640-68D735648610}"/>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0417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427545-3B8F-627B-027C-F7903708089C}"/>
              </a:ext>
            </a:extLst>
          </p:cNvPr>
          <p:cNvSpPr>
            <a:spLocks noGrp="1"/>
          </p:cNvSpPr>
          <p:nvPr>
            <p:ph type="title"/>
          </p:nvPr>
        </p:nvSpPr>
        <p:spPr>
          <a:xfrm>
            <a:off x="1371599" y="294538"/>
            <a:ext cx="9895951" cy="1033669"/>
          </a:xfrm>
        </p:spPr>
        <p:txBody>
          <a:bodyPr>
            <a:normAutofit/>
          </a:bodyPr>
          <a:lstStyle/>
          <a:p>
            <a:r>
              <a:rPr lang="da-DK" sz="3400" b="1">
                <a:solidFill>
                  <a:srgbClr val="FFFFFF"/>
                </a:solidFill>
              </a:rPr>
              <a:t>Soloforældre</a:t>
            </a:r>
            <a:br>
              <a:rPr lang="da-DK" sz="3400" b="1">
                <a:solidFill>
                  <a:srgbClr val="FFFFFF"/>
                </a:solidFill>
              </a:rPr>
            </a:br>
            <a:r>
              <a:rPr lang="da-DK" sz="3400" b="1">
                <a:solidFill>
                  <a:srgbClr val="FFFFFF"/>
                </a:solidFill>
              </a:rPr>
              <a:t>§ 10, stk. 7</a:t>
            </a:r>
          </a:p>
        </p:txBody>
      </p:sp>
      <p:sp>
        <p:nvSpPr>
          <p:cNvPr id="3" name="Pladsholder til indhold 2">
            <a:extLst>
              <a:ext uri="{FF2B5EF4-FFF2-40B4-BE49-F238E27FC236}">
                <a16:creationId xmlns:a16="http://schemas.microsoft.com/office/drawing/2014/main" id="{1AA66392-0C33-77A6-17A5-D008B53A2801}"/>
              </a:ext>
            </a:extLst>
          </p:cNvPr>
          <p:cNvSpPr>
            <a:spLocks noGrp="1"/>
          </p:cNvSpPr>
          <p:nvPr>
            <p:ph idx="1"/>
          </p:nvPr>
        </p:nvSpPr>
        <p:spPr>
          <a:xfrm>
            <a:off x="1371599" y="2318197"/>
            <a:ext cx="9724031" cy="3683358"/>
          </a:xfrm>
        </p:spPr>
        <p:txBody>
          <a:bodyPr anchor="ctr">
            <a:normAutofit/>
          </a:bodyPr>
          <a:lstStyle/>
          <a:p>
            <a:r>
              <a:rPr lang="da-DK" sz="2000" b="1" dirty="0"/>
              <a:t>Mor:</a:t>
            </a:r>
          </a:p>
          <a:p>
            <a:pPr>
              <a:buFontTx/>
              <a:buChar char="-"/>
            </a:pPr>
            <a:r>
              <a:rPr lang="da-DK" sz="2000" dirty="0"/>
              <a:t>10 uger ekstra = i alt 38 ugers orlov med løn.</a:t>
            </a:r>
          </a:p>
          <a:p>
            <a:pPr marL="0" indent="0">
              <a:buNone/>
            </a:pPr>
            <a:r>
              <a:rPr lang="da-DK" sz="2000" dirty="0"/>
              <a:t>  (Ved flerbørn = 51 uger med løn.)</a:t>
            </a:r>
          </a:p>
          <a:p>
            <a:pPr>
              <a:buFontTx/>
              <a:buChar char="-"/>
            </a:pPr>
            <a:endParaRPr lang="da-DK" sz="2000" dirty="0"/>
          </a:p>
          <a:p>
            <a:r>
              <a:rPr lang="da-DK" sz="2000" b="1" dirty="0"/>
              <a:t>Far:</a:t>
            </a:r>
          </a:p>
          <a:p>
            <a:pPr marL="0" indent="0">
              <a:buNone/>
            </a:pPr>
            <a:r>
              <a:rPr lang="da-DK" sz="2000" dirty="0"/>
              <a:t> - 20 uger efter fødslen + 10 uger ekstra = 30 ugers orlov med løn.</a:t>
            </a:r>
          </a:p>
          <a:p>
            <a:pPr marL="0" indent="0">
              <a:buNone/>
            </a:pPr>
            <a:r>
              <a:rPr lang="da-DK" sz="2000" dirty="0"/>
              <a:t> (Ved flerbørn </a:t>
            </a:r>
            <a:r>
              <a:rPr lang="da-DK" sz="2000"/>
              <a:t>= 43 </a:t>
            </a:r>
            <a:r>
              <a:rPr lang="da-DK" sz="2000" dirty="0"/>
              <a:t>uger med løn.)</a:t>
            </a:r>
          </a:p>
          <a:p>
            <a:pPr marL="0" indent="0">
              <a:buNone/>
            </a:pPr>
            <a:endParaRPr lang="da-DK" sz="2000" dirty="0"/>
          </a:p>
          <a:p>
            <a:pPr marL="0" indent="0">
              <a:buNone/>
            </a:pPr>
            <a:endParaRPr lang="da-DK" sz="2000" dirty="0"/>
          </a:p>
        </p:txBody>
      </p:sp>
      <p:sp>
        <p:nvSpPr>
          <p:cNvPr id="4" name="Pladsholder til sidefod 3">
            <a:extLst>
              <a:ext uri="{FF2B5EF4-FFF2-40B4-BE49-F238E27FC236}">
                <a16:creationId xmlns:a16="http://schemas.microsoft.com/office/drawing/2014/main" id="{012E767D-CEDD-50A3-CEE6-F73C4E8FA8A0}"/>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75878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2EA190-4B11-80D0-E4E0-DA29F9F3BEC6}"/>
              </a:ext>
            </a:extLst>
          </p:cNvPr>
          <p:cNvPicPr>
            <a:picLocks noChangeAspect="1"/>
          </p:cNvPicPr>
          <p:nvPr/>
        </p:nvPicPr>
        <p:blipFill>
          <a:blip r:embed="rId2">
            <a:duotone>
              <a:prstClr val="black"/>
              <a:schemeClr val="tx2">
                <a:tint val="45000"/>
                <a:satMod val="400000"/>
              </a:schemeClr>
            </a:duotone>
            <a:alphaModFix amt="25000"/>
          </a:blip>
          <a:srcRect t="4185" b="11545"/>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F6B23031-CED4-D0D8-76E5-F286DE9DD4D6}"/>
              </a:ext>
            </a:extLst>
          </p:cNvPr>
          <p:cNvSpPr>
            <a:spLocks noGrp="1"/>
          </p:cNvSpPr>
          <p:nvPr>
            <p:ph type="title"/>
          </p:nvPr>
        </p:nvSpPr>
        <p:spPr>
          <a:xfrm>
            <a:off x="838200" y="365125"/>
            <a:ext cx="10515600" cy="1325563"/>
          </a:xfrm>
        </p:spPr>
        <p:txBody>
          <a:bodyPr>
            <a:normAutofit/>
          </a:bodyPr>
          <a:lstStyle/>
          <a:p>
            <a:r>
              <a:rPr lang="da-DK" b="1" dirty="0"/>
              <a:t>Sociale forældre</a:t>
            </a:r>
            <a:br>
              <a:rPr lang="da-DK" b="1" dirty="0"/>
            </a:br>
            <a:r>
              <a:rPr lang="da-DK" sz="2800" b="1" dirty="0"/>
              <a:t>§ kendes ikke pt.</a:t>
            </a:r>
          </a:p>
        </p:txBody>
      </p:sp>
      <p:graphicFrame>
        <p:nvGraphicFramePr>
          <p:cNvPr id="5" name="Pladsholder til indhold 2">
            <a:extLst>
              <a:ext uri="{FF2B5EF4-FFF2-40B4-BE49-F238E27FC236}">
                <a16:creationId xmlns:a16="http://schemas.microsoft.com/office/drawing/2014/main" id="{ED6CFAC0-EFA2-6D2F-32D6-C64701847D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a:extLst>
              <a:ext uri="{FF2B5EF4-FFF2-40B4-BE49-F238E27FC236}">
                <a16:creationId xmlns:a16="http://schemas.microsoft.com/office/drawing/2014/main" id="{8C9F133F-DEDC-F3F6-F1D4-B552D1596AB4}"/>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77069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FF89FA-5659-ADCA-5AAE-70788AED79B7}"/>
              </a:ext>
            </a:extLst>
          </p:cNvPr>
          <p:cNvSpPr>
            <a:spLocks noGrp="1"/>
          </p:cNvSpPr>
          <p:nvPr>
            <p:ph type="title"/>
          </p:nvPr>
        </p:nvSpPr>
        <p:spPr>
          <a:xfrm>
            <a:off x="1371599" y="294538"/>
            <a:ext cx="9895951" cy="1033669"/>
          </a:xfrm>
        </p:spPr>
        <p:txBody>
          <a:bodyPr>
            <a:normAutofit/>
          </a:bodyPr>
          <a:lstStyle/>
          <a:p>
            <a:r>
              <a:rPr lang="da-DK" sz="2200" b="1">
                <a:solidFill>
                  <a:srgbClr val="FFFFFF"/>
                </a:solidFill>
              </a:rPr>
              <a:t>Børns hospitalsindlæggelse</a:t>
            </a:r>
            <a:br>
              <a:rPr lang="da-DK" sz="2200" b="1">
                <a:solidFill>
                  <a:srgbClr val="FFFFFF"/>
                </a:solidFill>
              </a:rPr>
            </a:br>
            <a:r>
              <a:rPr lang="da-DK" sz="2200" b="1">
                <a:solidFill>
                  <a:srgbClr val="FFFFFF"/>
                </a:solidFill>
              </a:rPr>
              <a:t> og tidligt hjemmeophold</a:t>
            </a:r>
            <a:br>
              <a:rPr lang="da-DK" sz="2200" b="1">
                <a:solidFill>
                  <a:srgbClr val="FFFFFF"/>
                </a:solidFill>
              </a:rPr>
            </a:br>
            <a:r>
              <a:rPr lang="da-DK" sz="2200" b="1">
                <a:solidFill>
                  <a:srgbClr val="FFFFFF"/>
                </a:solidFill>
              </a:rPr>
              <a:t>§ 16</a:t>
            </a:r>
          </a:p>
        </p:txBody>
      </p:sp>
      <p:sp>
        <p:nvSpPr>
          <p:cNvPr id="26" name="Pladsholder til indhold 2">
            <a:extLst>
              <a:ext uri="{FF2B5EF4-FFF2-40B4-BE49-F238E27FC236}">
                <a16:creationId xmlns:a16="http://schemas.microsoft.com/office/drawing/2014/main" id="{BC435A56-3DDB-81B0-591D-80A420A41BCD}"/>
              </a:ext>
            </a:extLst>
          </p:cNvPr>
          <p:cNvSpPr>
            <a:spLocks noGrp="1"/>
          </p:cNvSpPr>
          <p:nvPr>
            <p:ph idx="1"/>
          </p:nvPr>
        </p:nvSpPr>
        <p:spPr>
          <a:xfrm>
            <a:off x="1371599" y="2318197"/>
            <a:ext cx="9724031" cy="3683358"/>
          </a:xfrm>
        </p:spPr>
        <p:txBody>
          <a:bodyPr anchor="ctr">
            <a:normAutofit/>
          </a:bodyPr>
          <a:lstStyle/>
          <a:p>
            <a:r>
              <a:rPr lang="da-DK" sz="2000"/>
              <a:t>Far eller medmors ret til fravær med løn (de to uger) kan forlænges med barnets hospitalsindlæggelse samtidig med mors ret til forlængelse</a:t>
            </a:r>
          </a:p>
          <a:p>
            <a:endParaRPr lang="da-DK" sz="2000"/>
          </a:p>
          <a:p>
            <a:r>
              <a:rPr lang="da-DK" sz="2000"/>
              <a:t>Behandling i hjemmet sidestilles med hospitalsindlæggelse</a:t>
            </a:r>
          </a:p>
          <a:p>
            <a:endParaRPr lang="da-DK" sz="2000"/>
          </a:p>
          <a:p>
            <a:r>
              <a:rPr lang="da-DK" sz="2000"/>
              <a:t>Forlængelsen skal ske indenfor de første 46 uger</a:t>
            </a:r>
          </a:p>
          <a:p>
            <a:endParaRPr lang="da-DK" sz="2000"/>
          </a:p>
          <a:p>
            <a:r>
              <a:rPr lang="da-DK" sz="2000"/>
              <a:t>Man skal </a:t>
            </a:r>
            <a:r>
              <a:rPr lang="da-DK" sz="2000" b="1"/>
              <a:t>selv</a:t>
            </a:r>
            <a:r>
              <a:rPr lang="da-DK" sz="2000"/>
              <a:t> uopfordret meddele indlæggelse til arbejdsgiver</a:t>
            </a:r>
          </a:p>
        </p:txBody>
      </p:sp>
      <p:sp>
        <p:nvSpPr>
          <p:cNvPr id="3" name="Pladsholder til sidefod 2">
            <a:extLst>
              <a:ext uri="{FF2B5EF4-FFF2-40B4-BE49-F238E27FC236}">
                <a16:creationId xmlns:a16="http://schemas.microsoft.com/office/drawing/2014/main" id="{F453ACA3-51D5-CF2E-32A0-D08F36F1FEF9}"/>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131230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334424-F73E-08B0-2602-3E3BDB625244}"/>
              </a:ext>
            </a:extLst>
          </p:cNvPr>
          <p:cNvSpPr>
            <a:spLocks noGrp="1"/>
          </p:cNvSpPr>
          <p:nvPr>
            <p:ph type="title"/>
          </p:nvPr>
        </p:nvSpPr>
        <p:spPr>
          <a:xfrm>
            <a:off x="1371599" y="294538"/>
            <a:ext cx="9895951" cy="1033669"/>
          </a:xfrm>
        </p:spPr>
        <p:txBody>
          <a:bodyPr>
            <a:normAutofit/>
          </a:bodyPr>
          <a:lstStyle/>
          <a:p>
            <a:r>
              <a:rPr lang="da-DK" sz="4000" b="1">
                <a:solidFill>
                  <a:srgbClr val="FFFFFF"/>
                </a:solidFill>
              </a:rPr>
              <a:t>Forlængelse af orlov</a:t>
            </a:r>
          </a:p>
        </p:txBody>
      </p:sp>
      <p:sp>
        <p:nvSpPr>
          <p:cNvPr id="3" name="Pladsholder til indhold 2">
            <a:extLst>
              <a:ext uri="{FF2B5EF4-FFF2-40B4-BE49-F238E27FC236}">
                <a16:creationId xmlns:a16="http://schemas.microsoft.com/office/drawing/2014/main" id="{77FF7AAE-073F-6CB6-13BB-C4C784D897B0}"/>
              </a:ext>
            </a:extLst>
          </p:cNvPr>
          <p:cNvSpPr>
            <a:spLocks noGrp="1"/>
          </p:cNvSpPr>
          <p:nvPr>
            <p:ph idx="1"/>
          </p:nvPr>
        </p:nvSpPr>
        <p:spPr>
          <a:xfrm>
            <a:off x="1371599" y="2318197"/>
            <a:ext cx="9724031" cy="3683358"/>
          </a:xfrm>
        </p:spPr>
        <p:txBody>
          <a:bodyPr anchor="ctr">
            <a:normAutofit/>
          </a:bodyPr>
          <a:lstStyle/>
          <a:p>
            <a:r>
              <a:rPr lang="da-DK" sz="2000" dirty="0"/>
              <a:t>Ren forlængelse = enten 8 eller 14 uger</a:t>
            </a:r>
          </a:p>
          <a:p>
            <a:pPr>
              <a:buFontTx/>
              <a:buChar char="-"/>
            </a:pPr>
            <a:r>
              <a:rPr lang="da-DK" sz="2000" dirty="0"/>
              <a:t>vær opmærksom på at barselsdagpenge/refusion ophører efter op til 26 ugers orlov.  Så resten af ugerne bliver afholdt helt uden indtægt.</a:t>
            </a:r>
          </a:p>
          <a:p>
            <a:pPr>
              <a:buFontTx/>
              <a:buChar char="-"/>
            </a:pPr>
            <a:endParaRPr lang="da-DK" sz="2000" dirty="0"/>
          </a:p>
          <a:p>
            <a:r>
              <a:rPr lang="da-DK" sz="2000" dirty="0"/>
              <a:t>Delvis genoptagelse af arbejdet = forlænger orloven med antal arbejdsdage.</a:t>
            </a:r>
          </a:p>
        </p:txBody>
      </p:sp>
      <p:sp>
        <p:nvSpPr>
          <p:cNvPr id="4" name="Pladsholder til sidefod 3">
            <a:extLst>
              <a:ext uri="{FF2B5EF4-FFF2-40B4-BE49-F238E27FC236}">
                <a16:creationId xmlns:a16="http://schemas.microsoft.com/office/drawing/2014/main" id="{F136AB41-7F41-1199-CC18-89310A33735A}"/>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174345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B120A9B-7D1B-756B-55FB-A4C16030F78B}"/>
              </a:ext>
            </a:extLst>
          </p:cNvPr>
          <p:cNvSpPr>
            <a:spLocks noGrp="1"/>
          </p:cNvSpPr>
          <p:nvPr>
            <p:ph type="title"/>
          </p:nvPr>
        </p:nvSpPr>
        <p:spPr>
          <a:xfrm>
            <a:off x="1371597" y="323464"/>
            <a:ext cx="10044023" cy="877729"/>
          </a:xfrm>
        </p:spPr>
        <p:txBody>
          <a:bodyPr anchor="ctr">
            <a:normAutofit/>
          </a:bodyPr>
          <a:lstStyle/>
          <a:p>
            <a:pPr algn="ctr"/>
            <a:r>
              <a:rPr lang="da-DK" sz="4000" b="1" dirty="0">
                <a:solidFill>
                  <a:srgbClr val="FFFFFF"/>
                </a:solidFill>
              </a:rPr>
              <a:t>Pension under orlov</a:t>
            </a:r>
          </a:p>
        </p:txBody>
      </p:sp>
      <p:sp>
        <p:nvSpPr>
          <p:cNvPr id="4" name="Pladsholder til indhold 3">
            <a:extLst>
              <a:ext uri="{FF2B5EF4-FFF2-40B4-BE49-F238E27FC236}">
                <a16:creationId xmlns:a16="http://schemas.microsoft.com/office/drawing/2014/main" id="{A291557D-D884-6FFB-56A4-2F402FDB8F91}"/>
              </a:ext>
            </a:extLst>
          </p:cNvPr>
          <p:cNvSpPr>
            <a:spLocks noGrp="1"/>
          </p:cNvSpPr>
          <p:nvPr>
            <p:ph idx="1"/>
          </p:nvPr>
        </p:nvSpPr>
        <p:spPr/>
        <p:txBody>
          <a:bodyPr/>
          <a:lstStyle/>
          <a:p>
            <a:pPr lvl="1"/>
            <a:r>
              <a:rPr lang="da-DK" sz="3600" dirty="0"/>
              <a:t>Ved orlov på barselsdagpenge, indbetales pensionsbidrag fra arbejdsgiver.</a:t>
            </a:r>
          </a:p>
          <a:p>
            <a:pPr lvl="1"/>
            <a:endParaRPr lang="da-DK" sz="3600" dirty="0"/>
          </a:p>
          <a:p>
            <a:pPr lvl="1"/>
            <a:r>
              <a:rPr lang="da-DK" sz="3600" dirty="0"/>
              <a:t>Ved orlov uden løn eller dagpenge ophører pensionsindbetalingen</a:t>
            </a:r>
            <a:r>
              <a:rPr lang="da-DK" dirty="0"/>
              <a:t>.</a:t>
            </a:r>
          </a:p>
        </p:txBody>
      </p:sp>
      <p:sp>
        <p:nvSpPr>
          <p:cNvPr id="3" name="Pladsholder til sidefod 2">
            <a:extLst>
              <a:ext uri="{FF2B5EF4-FFF2-40B4-BE49-F238E27FC236}">
                <a16:creationId xmlns:a16="http://schemas.microsoft.com/office/drawing/2014/main" id="{D70B30E0-0D24-B8AF-41C9-985AB6D9E005}"/>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64124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901CA94-3C9F-6D05-8174-FD3C09323971}"/>
              </a:ext>
            </a:extLst>
          </p:cNvPr>
          <p:cNvSpPr>
            <a:spLocks noGrp="1"/>
          </p:cNvSpPr>
          <p:nvPr>
            <p:ph type="title"/>
          </p:nvPr>
        </p:nvSpPr>
        <p:spPr>
          <a:xfrm>
            <a:off x="1371597" y="348865"/>
            <a:ext cx="10044023" cy="877729"/>
          </a:xfrm>
        </p:spPr>
        <p:txBody>
          <a:bodyPr anchor="ctr">
            <a:normAutofit/>
          </a:bodyPr>
          <a:lstStyle/>
          <a:p>
            <a:r>
              <a:rPr lang="da-DK" sz="4000" b="1">
                <a:solidFill>
                  <a:srgbClr val="FFFFFF"/>
                </a:solidFill>
              </a:rPr>
              <a:t>Ferie med eller uden løn efter endt orlov</a:t>
            </a:r>
          </a:p>
        </p:txBody>
      </p:sp>
      <p:graphicFrame>
        <p:nvGraphicFramePr>
          <p:cNvPr id="5" name="Pladsholder til indhold 2">
            <a:extLst>
              <a:ext uri="{FF2B5EF4-FFF2-40B4-BE49-F238E27FC236}">
                <a16:creationId xmlns:a16="http://schemas.microsoft.com/office/drawing/2014/main" id="{2E771F49-E530-2FEC-FBAD-3997A753C36C}"/>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dsholder til sidefod 2">
            <a:extLst>
              <a:ext uri="{FF2B5EF4-FFF2-40B4-BE49-F238E27FC236}">
                <a16:creationId xmlns:a16="http://schemas.microsoft.com/office/drawing/2014/main" id="{DC58336A-7BCD-B2C6-B0D5-64571A86DD36}"/>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50848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E49D34-4E47-C0E8-01BA-2D07B9ED3CD0}"/>
              </a:ext>
            </a:extLst>
          </p:cNvPr>
          <p:cNvSpPr>
            <a:spLocks noGrp="1"/>
          </p:cNvSpPr>
          <p:nvPr>
            <p:ph type="title"/>
          </p:nvPr>
        </p:nvSpPr>
        <p:spPr>
          <a:xfrm>
            <a:off x="1371599" y="294538"/>
            <a:ext cx="9895951" cy="1033669"/>
          </a:xfrm>
        </p:spPr>
        <p:txBody>
          <a:bodyPr>
            <a:normAutofit fontScale="90000"/>
          </a:bodyPr>
          <a:lstStyle/>
          <a:p>
            <a:r>
              <a:rPr lang="da-DK" sz="3600" b="1" dirty="0">
                <a:solidFill>
                  <a:srgbClr val="FFFFFF"/>
                </a:solidFill>
              </a:rPr>
              <a:t>Sorgorlov</a:t>
            </a:r>
            <a:br>
              <a:rPr lang="da-DK" sz="3600" b="1" dirty="0">
                <a:solidFill>
                  <a:srgbClr val="FFFFFF"/>
                </a:solidFill>
              </a:rPr>
            </a:br>
            <a:r>
              <a:rPr lang="da-DK" sz="3600" b="1" dirty="0">
                <a:solidFill>
                  <a:srgbClr val="FFFFFF"/>
                </a:solidFill>
              </a:rPr>
              <a:t>§14</a:t>
            </a:r>
            <a:br>
              <a:rPr lang="da-DK" sz="2200" dirty="0">
                <a:solidFill>
                  <a:srgbClr val="FFFFFF"/>
                </a:solidFill>
              </a:rPr>
            </a:br>
            <a:endParaRPr lang="da-DK" sz="2200" dirty="0">
              <a:solidFill>
                <a:srgbClr val="FFFFFF"/>
              </a:solidFill>
            </a:endParaRPr>
          </a:p>
        </p:txBody>
      </p:sp>
      <p:sp>
        <p:nvSpPr>
          <p:cNvPr id="17" name="Pladsholder til indhold 2">
            <a:extLst>
              <a:ext uri="{FF2B5EF4-FFF2-40B4-BE49-F238E27FC236}">
                <a16:creationId xmlns:a16="http://schemas.microsoft.com/office/drawing/2014/main" id="{355ED7C3-A607-80DA-222D-5C527D1A78D9}"/>
              </a:ext>
            </a:extLst>
          </p:cNvPr>
          <p:cNvSpPr>
            <a:spLocks noGrp="1"/>
          </p:cNvSpPr>
          <p:nvPr>
            <p:ph idx="1"/>
          </p:nvPr>
        </p:nvSpPr>
        <p:spPr>
          <a:xfrm>
            <a:off x="1371599" y="2318197"/>
            <a:ext cx="9724031" cy="3683358"/>
          </a:xfrm>
        </p:spPr>
        <p:txBody>
          <a:bodyPr anchor="ctr">
            <a:normAutofit/>
          </a:bodyPr>
          <a:lstStyle/>
          <a:p>
            <a:r>
              <a:rPr lang="da-DK" sz="2400" dirty="0"/>
              <a:t>Ret til fuld løn i 26 uger ( for begge forældre) ved barns død før det fyldte 18. år.</a:t>
            </a:r>
          </a:p>
          <a:p>
            <a:pPr marL="0" indent="0">
              <a:buNone/>
            </a:pPr>
            <a:endParaRPr lang="da-DK" sz="2400" dirty="0"/>
          </a:p>
          <a:p>
            <a:r>
              <a:rPr lang="da-DK" sz="2400" dirty="0"/>
              <a:t>Forælder til barn under 18 år, hvis anden forælder dør, har ret til 12 ugers orlov med fuld løn.</a:t>
            </a:r>
          </a:p>
          <a:p>
            <a:pPr marL="0" indent="0">
              <a:buNone/>
            </a:pPr>
            <a:r>
              <a:rPr lang="da-DK" sz="2000" dirty="0"/>
              <a:t>    (denne del afhænger af vedtagelse af lov om sorgorlov pr. 1. januar 2027)</a:t>
            </a:r>
          </a:p>
        </p:txBody>
      </p:sp>
      <p:sp>
        <p:nvSpPr>
          <p:cNvPr id="3" name="Pladsholder til sidefod 2">
            <a:extLst>
              <a:ext uri="{FF2B5EF4-FFF2-40B4-BE49-F238E27FC236}">
                <a16:creationId xmlns:a16="http://schemas.microsoft.com/office/drawing/2014/main" id="{FD377CAB-81E5-58C3-2B77-BB6C4A80AAD0}"/>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65814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1371597" y="348865"/>
            <a:ext cx="10044023" cy="877729"/>
          </a:xfrm>
        </p:spPr>
        <p:txBody>
          <a:bodyPr anchor="ctr">
            <a:normAutofit/>
          </a:bodyPr>
          <a:lstStyle/>
          <a:p>
            <a:r>
              <a:rPr lang="da-DK" sz="2800" b="1">
                <a:solidFill>
                  <a:srgbClr val="FFFFFF"/>
                </a:solidFill>
                <a:latin typeface="Abadi" panose="020B0604020104020204" pitchFamily="34" charset="0"/>
              </a:rPr>
              <a:t>Omsorgsdage</a:t>
            </a:r>
            <a:br>
              <a:rPr lang="da-DK" sz="2800" b="1">
                <a:solidFill>
                  <a:srgbClr val="FFFFFF"/>
                </a:solidFill>
                <a:latin typeface="Abadi" panose="020B0604020104020204" pitchFamily="34" charset="0"/>
              </a:rPr>
            </a:br>
            <a:r>
              <a:rPr lang="da-DK" sz="2800" b="1">
                <a:solidFill>
                  <a:srgbClr val="FFFFFF"/>
                </a:solidFill>
                <a:latin typeface="Abadi" panose="020B0604020104020204" pitchFamily="34" charset="0"/>
              </a:rPr>
              <a:t>kapitel 7, § 34-36</a:t>
            </a:r>
          </a:p>
        </p:txBody>
      </p:sp>
      <p:graphicFrame>
        <p:nvGraphicFramePr>
          <p:cNvPr id="5" name="Pladsholder til indhold 2">
            <a:extLst>
              <a:ext uri="{FF2B5EF4-FFF2-40B4-BE49-F238E27FC236}">
                <a16:creationId xmlns:a16="http://schemas.microsoft.com/office/drawing/2014/main" id="{00AD5697-AD2E-CEA7-2092-6CDBB9CE9737}"/>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dsholder til sidefod 2">
            <a:extLst>
              <a:ext uri="{FF2B5EF4-FFF2-40B4-BE49-F238E27FC236}">
                <a16:creationId xmlns:a16="http://schemas.microsoft.com/office/drawing/2014/main" id="{14FE4F9C-7FB7-4D6A-A9EA-C0460715EEE3}"/>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98486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E8E04BB-D03F-E7EC-4EB2-5375147B866B}"/>
              </a:ext>
            </a:extLst>
          </p:cNvPr>
          <p:cNvSpPr>
            <a:spLocks noGrp="1"/>
          </p:cNvSpPr>
          <p:nvPr>
            <p:ph type="ctrTitle"/>
          </p:nvPr>
        </p:nvSpPr>
        <p:spPr>
          <a:xfrm>
            <a:off x="826396" y="586855"/>
            <a:ext cx="4230100"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Hvem har ret til omsorgsdage</a:t>
            </a:r>
          </a:p>
        </p:txBody>
      </p:sp>
      <p:sp>
        <p:nvSpPr>
          <p:cNvPr id="3" name="Undertitel 2">
            <a:extLst>
              <a:ext uri="{FF2B5EF4-FFF2-40B4-BE49-F238E27FC236}">
                <a16:creationId xmlns:a16="http://schemas.microsoft.com/office/drawing/2014/main" id="{8360BA62-964B-26C0-E31A-8A61223A2573}"/>
              </a:ext>
            </a:extLst>
          </p:cNvPr>
          <p:cNvSpPr>
            <a:spLocks noGrp="1"/>
          </p:cNvSpPr>
          <p:nvPr>
            <p:ph type="subTitle" idx="1"/>
          </p:nvPr>
        </p:nvSpPr>
        <p:spPr>
          <a:xfrm>
            <a:off x="6503158" y="649480"/>
            <a:ext cx="4862447" cy="5546047"/>
          </a:xfrm>
        </p:spPr>
        <p:txBody>
          <a:bodyPr vert="horz" lIns="91440" tIns="45720" rIns="91440" bIns="45720" rtlCol="0" anchor="ctr">
            <a:normAutofit/>
          </a:bodyPr>
          <a:lstStyle/>
          <a:p>
            <a:pPr marL="342900" indent="-228600" algn="l">
              <a:buFont typeface="Arial" panose="020B0604020202020204" pitchFamily="34" charset="0"/>
              <a:buChar char="•"/>
            </a:pPr>
            <a:r>
              <a:rPr lang="en-US" sz="2000" dirty="0" err="1"/>
              <a:t>Biologisk</a:t>
            </a:r>
            <a:r>
              <a:rPr lang="en-US" sz="2000" dirty="0"/>
              <a:t> </a:t>
            </a:r>
            <a:r>
              <a:rPr lang="en-US" sz="2000" dirty="0" err="1"/>
              <a:t>forældre</a:t>
            </a:r>
            <a:endParaRPr lang="en-US" sz="2000" dirty="0"/>
          </a:p>
          <a:p>
            <a:pPr indent="-228600" algn="l">
              <a:buFont typeface="Arial" panose="020B0604020202020204" pitchFamily="34" charset="0"/>
              <a:buChar char="•"/>
            </a:pPr>
            <a:endParaRPr lang="en-US" sz="2000" dirty="0"/>
          </a:p>
          <a:p>
            <a:pPr marL="342900" indent="-228600" algn="l">
              <a:buFont typeface="Arial" panose="020B0604020202020204" pitchFamily="34" charset="0"/>
              <a:buChar char="•"/>
            </a:pPr>
            <a:r>
              <a:rPr lang="en-US" sz="2000" dirty="0" err="1"/>
              <a:t>Adoptivforældre</a:t>
            </a:r>
            <a:endParaRPr lang="en-US" sz="2000" dirty="0"/>
          </a:p>
          <a:p>
            <a:pPr indent="-228600" algn="l">
              <a:buFont typeface="Arial" panose="020B0604020202020204" pitchFamily="34" charset="0"/>
              <a:buChar char="•"/>
            </a:pPr>
            <a:endParaRPr lang="en-US" sz="2000" dirty="0"/>
          </a:p>
          <a:p>
            <a:pPr marL="342900" indent="-228600" algn="l">
              <a:buFont typeface="Arial" panose="020B0604020202020204" pitchFamily="34" charset="0"/>
              <a:buChar char="•"/>
            </a:pPr>
            <a:r>
              <a:rPr lang="en-US" sz="2000" dirty="0" err="1"/>
              <a:t>Forældremyndighedsindehavere</a:t>
            </a:r>
            <a:endParaRPr lang="en-US" sz="2000" dirty="0"/>
          </a:p>
          <a:p>
            <a:pPr indent="-228600" algn="l">
              <a:buFont typeface="Arial" panose="020B0604020202020204" pitchFamily="34" charset="0"/>
              <a:buChar char="•"/>
            </a:pPr>
            <a:endParaRPr lang="en-US" sz="2000" dirty="0"/>
          </a:p>
          <a:p>
            <a:pPr marL="342900" indent="-228600" algn="l">
              <a:buFont typeface="Arial" panose="020B0604020202020204" pitchFamily="34" charset="0"/>
              <a:buChar char="•"/>
            </a:pPr>
            <a:r>
              <a:rPr lang="en-US" sz="2000" dirty="0"/>
              <a:t>Plejeforældre</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Barnet </a:t>
            </a:r>
            <a:r>
              <a:rPr lang="en-US" sz="2000" dirty="0" err="1"/>
              <a:t>skal</a:t>
            </a:r>
            <a:r>
              <a:rPr lang="en-US" sz="2000" dirty="0"/>
              <a:t> have </a:t>
            </a:r>
            <a:r>
              <a:rPr lang="en-US" sz="2000" dirty="0" err="1"/>
              <a:t>ophold</a:t>
            </a:r>
            <a:r>
              <a:rPr lang="en-US" sz="2000" dirty="0"/>
              <a:t> hos den    </a:t>
            </a:r>
            <a:r>
              <a:rPr lang="en-US" sz="2000" dirty="0" err="1"/>
              <a:t>pågældende</a:t>
            </a:r>
            <a:r>
              <a:rPr lang="en-US" sz="2000" dirty="0"/>
              <a:t> </a:t>
            </a:r>
            <a:r>
              <a:rPr lang="en-US" sz="2000" dirty="0" err="1"/>
              <a:t>ansatte</a:t>
            </a:r>
            <a:endParaRPr lang="en-US" sz="2000" dirty="0"/>
          </a:p>
          <a:p>
            <a:pPr marL="342900" indent="-228600" algn="l">
              <a:buFont typeface="Arial" panose="020B0604020202020204" pitchFamily="34" charset="0"/>
              <a:buChar char="•"/>
            </a:pPr>
            <a:endParaRPr lang="en-US" sz="2000" dirty="0"/>
          </a:p>
        </p:txBody>
      </p:sp>
      <p:sp>
        <p:nvSpPr>
          <p:cNvPr id="4" name="Pladsholder til sidefod 3">
            <a:extLst>
              <a:ext uri="{FF2B5EF4-FFF2-40B4-BE49-F238E27FC236}">
                <a16:creationId xmlns:a16="http://schemas.microsoft.com/office/drawing/2014/main" id="{50498180-EAB7-815A-E212-E34BD229CDAA}"/>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58348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4E7F3F-429F-3D47-D76A-07D98775377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Morgenbrød: Morgenboller med variationer">
            <a:extLst>
              <a:ext uri="{FF2B5EF4-FFF2-40B4-BE49-F238E27FC236}">
                <a16:creationId xmlns:a16="http://schemas.microsoft.com/office/drawing/2014/main" id="{A8B838A6-4A11-79F0-EAF4-9881614F9627}"/>
              </a:ext>
            </a:extLst>
          </p:cNvPr>
          <p:cNvPicPr>
            <a:picLocks noChangeAspect="1"/>
          </p:cNvPicPr>
          <p:nvPr/>
        </p:nvPicPr>
        <p:blipFill>
          <a:blip r:embed="rId3"/>
          <a:srcRect r="844" b="-1"/>
          <a:stretch>
            <a:fill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8" name="Titel 1">
            <a:extLst>
              <a:ext uri="{FF2B5EF4-FFF2-40B4-BE49-F238E27FC236}">
                <a16:creationId xmlns:a16="http://schemas.microsoft.com/office/drawing/2014/main" id="{C45D25F0-AF13-5FF0-788A-8263242BE0F8}"/>
              </a:ext>
            </a:extLst>
          </p:cNvPr>
          <p:cNvSpPr txBox="1">
            <a:spLocks/>
          </p:cNvSpPr>
          <p:nvPr/>
        </p:nvSpPr>
        <p:spPr>
          <a:xfrm>
            <a:off x="6343650" y="3962400"/>
            <a:ext cx="5505814" cy="16904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b="1" kern="1200">
                <a:solidFill>
                  <a:schemeClr val="tx1"/>
                </a:solidFill>
                <a:effectLst>
                  <a:outerShdw blurRad="38100" dist="38100" dir="2700000" algn="tl">
                    <a:srgbClr val="000000">
                      <a:alpha val="43137"/>
                    </a:srgbClr>
                  </a:outerShdw>
                </a:effectLst>
                <a:latin typeface="+mj-lt"/>
                <a:ea typeface="+mj-ea"/>
                <a:cs typeface="+mj-cs"/>
              </a:rPr>
              <a:t>Morgenmad i Kantinen gennem gården </a:t>
            </a:r>
          </a:p>
        </p:txBody>
      </p:sp>
      <p:pic>
        <p:nvPicPr>
          <p:cNvPr id="2" name="Billede 1">
            <a:extLst>
              <a:ext uri="{FF2B5EF4-FFF2-40B4-BE49-F238E27FC236}">
                <a16:creationId xmlns:a16="http://schemas.microsoft.com/office/drawing/2014/main" id="{0D3D0560-864C-7A2C-1974-9865E7EEB03F}"/>
              </a:ext>
            </a:extLst>
          </p:cNvPr>
          <p:cNvPicPr>
            <a:picLocks noChangeAspect="1"/>
          </p:cNvPicPr>
          <p:nvPr/>
        </p:nvPicPr>
        <p:blipFill>
          <a:blip r:embed="rId4"/>
          <a:srcRect t="5936" r="2" b="8635"/>
          <a:stretch>
            <a:fill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4" name="Pladsholder til sidefod 3">
            <a:extLst>
              <a:ext uri="{FF2B5EF4-FFF2-40B4-BE49-F238E27FC236}">
                <a16:creationId xmlns:a16="http://schemas.microsoft.com/office/drawing/2014/main" id="{5E8E229D-D9DE-BDF3-F864-5BC41A6A412D}"/>
              </a:ext>
            </a:extLst>
          </p:cNvPr>
          <p:cNvSpPr>
            <a:spLocks noGrp="1"/>
          </p:cNvSpPr>
          <p:nvPr>
            <p:ph type="ftr" sz="quarter" idx="11"/>
          </p:nvPr>
        </p:nvSpPr>
        <p:spPr>
          <a:xfrm>
            <a:off x="6340600" y="6356350"/>
            <a:ext cx="4114800"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FOA-WIFI: Farfartil4</a:t>
            </a:r>
          </a:p>
        </p:txBody>
      </p:sp>
    </p:spTree>
    <p:extLst>
      <p:ext uri="{BB962C8B-B14F-4D97-AF65-F5344CB8AC3E}">
        <p14:creationId xmlns:p14="http://schemas.microsoft.com/office/powerpoint/2010/main" val="268653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6F90F6D-FA75-96B8-B7A1-618B328186D9}"/>
              </a:ext>
            </a:extLst>
          </p:cNvPr>
          <p:cNvPicPr>
            <a:picLocks noChangeAspect="1"/>
          </p:cNvPicPr>
          <p:nvPr/>
        </p:nvPicPr>
        <p:blipFill>
          <a:blip r:embed="rId2">
            <a:duotone>
              <a:prstClr val="black"/>
              <a:schemeClr val="tx2">
                <a:tint val="45000"/>
                <a:satMod val="400000"/>
              </a:schemeClr>
            </a:duotone>
            <a:alphaModFix amt="25000"/>
          </a:blip>
          <a:srcRect t="1607" b="4643"/>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39F60CD7-0915-37DA-C53C-B205318F9D6E}"/>
              </a:ext>
            </a:extLst>
          </p:cNvPr>
          <p:cNvSpPr>
            <a:spLocks noGrp="1"/>
          </p:cNvSpPr>
          <p:nvPr>
            <p:ph type="title"/>
          </p:nvPr>
        </p:nvSpPr>
        <p:spPr>
          <a:xfrm>
            <a:off x="838200" y="365125"/>
            <a:ext cx="10515600" cy="1325563"/>
          </a:xfrm>
        </p:spPr>
        <p:txBody>
          <a:bodyPr>
            <a:normAutofit/>
          </a:bodyPr>
          <a:lstStyle/>
          <a:p>
            <a:r>
              <a:rPr lang="da-DK" sz="3700" b="1"/>
              <a:t>Tjenestefrihed af tvingende familiemæssige årsager</a:t>
            </a:r>
            <a:br>
              <a:rPr lang="da-DK" sz="3700" b="1"/>
            </a:br>
            <a:r>
              <a:rPr lang="da-DK" sz="3700" b="1"/>
              <a:t>kapitel 8, § 37- 41</a:t>
            </a:r>
          </a:p>
        </p:txBody>
      </p:sp>
      <p:graphicFrame>
        <p:nvGraphicFramePr>
          <p:cNvPr id="5" name="Pladsholder til indhold 2">
            <a:extLst>
              <a:ext uri="{FF2B5EF4-FFF2-40B4-BE49-F238E27FC236}">
                <a16:creationId xmlns:a16="http://schemas.microsoft.com/office/drawing/2014/main" id="{23188105-938F-C37E-A652-0E467BB75AF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a:extLst>
              <a:ext uri="{FF2B5EF4-FFF2-40B4-BE49-F238E27FC236}">
                <a16:creationId xmlns:a16="http://schemas.microsoft.com/office/drawing/2014/main" id="{1473BB4C-1F37-DAFF-5D85-C46637C3A1BC}"/>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198184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82CCB3-785E-EE14-D469-5757F9E843FF}"/>
              </a:ext>
            </a:extLst>
          </p:cNvPr>
          <p:cNvSpPr>
            <a:spLocks noGrp="1"/>
          </p:cNvSpPr>
          <p:nvPr>
            <p:ph type="title"/>
          </p:nvPr>
        </p:nvSpPr>
        <p:spPr>
          <a:xfrm>
            <a:off x="1371599" y="294538"/>
            <a:ext cx="9895951" cy="1033669"/>
          </a:xfrm>
        </p:spPr>
        <p:txBody>
          <a:bodyPr>
            <a:normAutofit/>
          </a:bodyPr>
          <a:lstStyle/>
          <a:p>
            <a:r>
              <a:rPr lang="da-DK" sz="3400" b="1">
                <a:solidFill>
                  <a:srgbClr val="FFFFFF"/>
                </a:solidFill>
              </a:rPr>
              <a:t>Ulykke og akut sygdom</a:t>
            </a:r>
            <a:br>
              <a:rPr lang="da-DK" sz="3400" b="1">
                <a:solidFill>
                  <a:srgbClr val="FFFFFF"/>
                </a:solidFill>
              </a:rPr>
            </a:br>
            <a:r>
              <a:rPr lang="da-DK" sz="3400" b="1">
                <a:solidFill>
                  <a:srgbClr val="FFFFFF"/>
                </a:solidFill>
              </a:rPr>
              <a:t>§ 37</a:t>
            </a:r>
          </a:p>
        </p:txBody>
      </p:sp>
      <p:sp>
        <p:nvSpPr>
          <p:cNvPr id="3" name="Pladsholder til indhold 2">
            <a:extLst>
              <a:ext uri="{FF2B5EF4-FFF2-40B4-BE49-F238E27FC236}">
                <a16:creationId xmlns:a16="http://schemas.microsoft.com/office/drawing/2014/main" id="{2DDD0899-33EB-B52A-7718-FA7ABC7FFF0C}"/>
              </a:ext>
            </a:extLst>
          </p:cNvPr>
          <p:cNvSpPr>
            <a:spLocks noGrp="1"/>
          </p:cNvSpPr>
          <p:nvPr>
            <p:ph idx="1"/>
          </p:nvPr>
        </p:nvSpPr>
        <p:spPr>
          <a:xfrm>
            <a:off x="1371599" y="2318197"/>
            <a:ext cx="9724031" cy="3683358"/>
          </a:xfrm>
        </p:spPr>
        <p:txBody>
          <a:bodyPr anchor="ctr">
            <a:normAutofit/>
          </a:bodyPr>
          <a:lstStyle/>
          <a:p>
            <a:endParaRPr lang="da-DK" sz="2000"/>
          </a:p>
          <a:p>
            <a:r>
              <a:rPr lang="da-DK" sz="2000"/>
              <a:t>Tjenestefrihed af kortere varighed</a:t>
            </a:r>
          </a:p>
          <a:p>
            <a:endParaRPr lang="da-DK" sz="2000"/>
          </a:p>
          <a:p>
            <a:r>
              <a:rPr lang="da-DK" sz="2000"/>
              <a:t>Tvingende nødvendigt, at den ansatte er tilstede</a:t>
            </a:r>
          </a:p>
          <a:p>
            <a:endParaRPr lang="da-DK" sz="2000"/>
          </a:p>
          <a:p>
            <a:endParaRPr lang="da-DK" sz="2000"/>
          </a:p>
        </p:txBody>
      </p:sp>
      <p:sp>
        <p:nvSpPr>
          <p:cNvPr id="4" name="Pladsholder til sidefod 3">
            <a:extLst>
              <a:ext uri="{FF2B5EF4-FFF2-40B4-BE49-F238E27FC236}">
                <a16:creationId xmlns:a16="http://schemas.microsoft.com/office/drawing/2014/main" id="{9C47EA7F-4F18-CDEB-CADB-514E2C32D87A}"/>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373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812D8D-1BB8-32C0-C23C-8E0C9055FD07}"/>
              </a:ext>
            </a:extLst>
          </p:cNvPr>
          <p:cNvSpPr>
            <a:spLocks noGrp="1"/>
          </p:cNvSpPr>
          <p:nvPr>
            <p:ph type="title"/>
          </p:nvPr>
        </p:nvSpPr>
        <p:spPr>
          <a:xfrm>
            <a:off x="1156851" y="637762"/>
            <a:ext cx="9888496" cy="900131"/>
          </a:xfrm>
        </p:spPr>
        <p:txBody>
          <a:bodyPr anchor="t">
            <a:normAutofit/>
          </a:bodyPr>
          <a:lstStyle/>
          <a:p>
            <a:r>
              <a:rPr lang="da-DK" sz="2800" b="1" dirty="0">
                <a:solidFill>
                  <a:schemeClr val="bg1"/>
                </a:solidFill>
              </a:rPr>
              <a:t>Ret til frihed med løn ved børns hospitalsindlæggelse</a:t>
            </a:r>
            <a:br>
              <a:rPr lang="da-DK" sz="2800" b="1" dirty="0">
                <a:solidFill>
                  <a:schemeClr val="bg1"/>
                </a:solidFill>
              </a:rPr>
            </a:br>
            <a:r>
              <a:rPr lang="da-DK" sz="2800" b="1" dirty="0">
                <a:solidFill>
                  <a:schemeClr val="bg1"/>
                </a:solidFill>
              </a:rPr>
              <a:t>§ 38</a:t>
            </a:r>
          </a:p>
        </p:txBody>
      </p:sp>
      <p:sp>
        <p:nvSpPr>
          <p:cNvPr id="30" name="Rectangle 2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5AA49947-34B1-35D7-712A-925A87D72983}"/>
              </a:ext>
            </a:extLst>
          </p:cNvPr>
          <p:cNvSpPr>
            <a:spLocks noGrp="1"/>
          </p:cNvSpPr>
          <p:nvPr>
            <p:ph idx="1"/>
          </p:nvPr>
        </p:nvSpPr>
        <p:spPr>
          <a:xfrm>
            <a:off x="1155548" y="2217343"/>
            <a:ext cx="9880893" cy="3959619"/>
          </a:xfrm>
        </p:spPr>
        <p:txBody>
          <a:bodyPr>
            <a:normAutofit/>
          </a:bodyPr>
          <a:lstStyle/>
          <a:p>
            <a:r>
              <a:rPr lang="da-DK" sz="1900"/>
              <a:t>Børn under 14 år</a:t>
            </a:r>
          </a:p>
          <a:p>
            <a:endParaRPr lang="da-DK" sz="1900"/>
          </a:p>
          <a:p>
            <a:r>
              <a:rPr lang="da-DK" sz="1900"/>
              <a:t>Op til 10 arbejdsdage indenfor 12 på hinanden følgende måneder</a:t>
            </a:r>
          </a:p>
          <a:p>
            <a:pPr marL="0" indent="0">
              <a:buNone/>
            </a:pPr>
            <a:r>
              <a:rPr lang="da-DK" sz="1900"/>
              <a:t>   (gældende for begge forældre til sammen)</a:t>
            </a:r>
          </a:p>
          <a:p>
            <a:endParaRPr lang="da-DK" sz="1900"/>
          </a:p>
          <a:p>
            <a:r>
              <a:rPr lang="da-DK" sz="1900"/>
              <a:t>Også ved ophold i hjemmet under indlæggelsen</a:t>
            </a:r>
          </a:p>
          <a:p>
            <a:endParaRPr lang="da-DK" sz="1900"/>
          </a:p>
          <a:p>
            <a:r>
              <a:rPr lang="da-DK" sz="1900"/>
              <a:t>Dokumentation på opfordring</a:t>
            </a:r>
          </a:p>
          <a:p>
            <a:endParaRPr lang="da-DK" sz="1900"/>
          </a:p>
          <a:p>
            <a:r>
              <a:rPr lang="da-DK" sz="1900"/>
              <a:t>Kan ikke kombineres med §33</a:t>
            </a:r>
          </a:p>
        </p:txBody>
      </p:sp>
      <p:sp>
        <p:nvSpPr>
          <p:cNvPr id="4" name="Pladsholder til sidefod 3">
            <a:extLst>
              <a:ext uri="{FF2B5EF4-FFF2-40B4-BE49-F238E27FC236}">
                <a16:creationId xmlns:a16="http://schemas.microsoft.com/office/drawing/2014/main" id="{28BB6534-BE15-B10A-9D4F-604BB3A59D8C}"/>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88276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35A901-FCC3-3750-0819-38324B5D0345}"/>
              </a:ext>
            </a:extLst>
          </p:cNvPr>
          <p:cNvSpPr>
            <a:spLocks noGrp="1"/>
          </p:cNvSpPr>
          <p:nvPr>
            <p:ph type="title"/>
          </p:nvPr>
        </p:nvSpPr>
        <p:spPr>
          <a:xfrm>
            <a:off x="1371599" y="294538"/>
            <a:ext cx="9895951" cy="1033669"/>
          </a:xfrm>
        </p:spPr>
        <p:txBody>
          <a:bodyPr>
            <a:normAutofit/>
          </a:bodyPr>
          <a:lstStyle/>
          <a:p>
            <a:r>
              <a:rPr lang="da-DK" sz="3400" b="1">
                <a:solidFill>
                  <a:srgbClr val="FFFFFF"/>
                </a:solidFill>
              </a:rPr>
              <a:t>Pasning af alvorligt syge børn under 18 år.</a:t>
            </a:r>
            <a:br>
              <a:rPr lang="da-DK" sz="3400" b="1">
                <a:solidFill>
                  <a:srgbClr val="FFFFFF"/>
                </a:solidFill>
              </a:rPr>
            </a:br>
            <a:r>
              <a:rPr lang="da-DK" sz="3400" b="1">
                <a:solidFill>
                  <a:srgbClr val="FFFFFF"/>
                </a:solidFill>
              </a:rPr>
              <a:t>§ 39</a:t>
            </a:r>
          </a:p>
        </p:txBody>
      </p:sp>
      <p:sp>
        <p:nvSpPr>
          <p:cNvPr id="3" name="Pladsholder til indhold 2">
            <a:extLst>
              <a:ext uri="{FF2B5EF4-FFF2-40B4-BE49-F238E27FC236}">
                <a16:creationId xmlns:a16="http://schemas.microsoft.com/office/drawing/2014/main" id="{039A3083-C381-6FAB-205A-F477FAE647D0}"/>
              </a:ext>
            </a:extLst>
          </p:cNvPr>
          <p:cNvSpPr>
            <a:spLocks noGrp="1"/>
          </p:cNvSpPr>
          <p:nvPr>
            <p:ph idx="1"/>
          </p:nvPr>
        </p:nvSpPr>
        <p:spPr>
          <a:xfrm>
            <a:off x="1371599" y="2318197"/>
            <a:ext cx="9724031" cy="3683358"/>
          </a:xfrm>
        </p:spPr>
        <p:txBody>
          <a:bodyPr anchor="ctr">
            <a:normAutofit/>
          </a:bodyPr>
          <a:lstStyle/>
          <a:p>
            <a:r>
              <a:rPr lang="da-DK" sz="2000"/>
              <a:t>Børn under 18 år</a:t>
            </a:r>
          </a:p>
          <a:p>
            <a:endParaRPr lang="da-DK" sz="2000"/>
          </a:p>
          <a:p>
            <a:r>
              <a:rPr lang="da-DK" sz="2000"/>
              <a:t>Helt eller delvist tjenestefrihed med løn</a:t>
            </a:r>
          </a:p>
          <a:p>
            <a:endParaRPr lang="da-DK" sz="2000"/>
          </a:p>
          <a:p>
            <a:r>
              <a:rPr lang="da-DK" sz="2000"/>
              <a:t>Skal kunne få dagpenge efter §26 i barselsloven</a:t>
            </a:r>
          </a:p>
          <a:p>
            <a:endParaRPr lang="da-DK" sz="2000"/>
          </a:p>
          <a:p>
            <a:r>
              <a:rPr lang="da-DK" sz="2000"/>
              <a:t>Kan begrænses til én måneds frihed pr. år pr. barn </a:t>
            </a:r>
          </a:p>
          <a:p>
            <a:endParaRPr lang="da-DK" sz="2000"/>
          </a:p>
        </p:txBody>
      </p:sp>
      <p:sp>
        <p:nvSpPr>
          <p:cNvPr id="4" name="Pladsholder til sidefod 3">
            <a:extLst>
              <a:ext uri="{FF2B5EF4-FFF2-40B4-BE49-F238E27FC236}">
                <a16:creationId xmlns:a16="http://schemas.microsoft.com/office/drawing/2014/main" id="{A71CC527-A3E8-033A-DEEA-8B38065C94EF}"/>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48692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C8086B-6420-D143-C06A-8967277B8364}"/>
              </a:ext>
            </a:extLst>
          </p:cNvPr>
          <p:cNvSpPr>
            <a:spLocks noGrp="1"/>
          </p:cNvSpPr>
          <p:nvPr>
            <p:ph type="title"/>
          </p:nvPr>
        </p:nvSpPr>
        <p:spPr>
          <a:xfrm>
            <a:off x="1156851" y="637762"/>
            <a:ext cx="9888496" cy="900131"/>
          </a:xfrm>
        </p:spPr>
        <p:txBody>
          <a:bodyPr anchor="t">
            <a:normAutofit/>
          </a:bodyPr>
          <a:lstStyle/>
          <a:p>
            <a:r>
              <a:rPr lang="da-DK" sz="2800" b="1">
                <a:solidFill>
                  <a:schemeClr val="bg1"/>
                </a:solidFill>
              </a:rPr>
              <a:t>Pasning af børn med nedsat funktionsevne mv.</a:t>
            </a:r>
            <a:br>
              <a:rPr lang="da-DK" sz="2800" b="1">
                <a:solidFill>
                  <a:schemeClr val="bg1"/>
                </a:solidFill>
              </a:rPr>
            </a:br>
            <a:r>
              <a:rPr lang="da-DK" sz="2800" b="1">
                <a:solidFill>
                  <a:schemeClr val="bg1"/>
                </a:solidFill>
              </a:rPr>
              <a:t>§ 40</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E963F57-1611-26C3-4642-F03AC49ABFD2}"/>
              </a:ext>
            </a:extLst>
          </p:cNvPr>
          <p:cNvSpPr>
            <a:spLocks noGrp="1"/>
          </p:cNvSpPr>
          <p:nvPr>
            <p:ph idx="1"/>
          </p:nvPr>
        </p:nvSpPr>
        <p:spPr>
          <a:xfrm>
            <a:off x="1155548" y="2217343"/>
            <a:ext cx="9880893" cy="3959619"/>
          </a:xfrm>
        </p:spPr>
        <p:txBody>
          <a:bodyPr>
            <a:normAutofit/>
          </a:bodyPr>
          <a:lstStyle/>
          <a:p>
            <a:r>
              <a:rPr lang="da-DK" sz="2400"/>
              <a:t>Børn under 18 år</a:t>
            </a:r>
          </a:p>
          <a:p>
            <a:endParaRPr lang="da-DK" sz="2400"/>
          </a:p>
          <a:p>
            <a:r>
              <a:rPr lang="da-DK" sz="2400"/>
              <a:t>Tjenestefrihed uden løn</a:t>
            </a:r>
          </a:p>
          <a:p>
            <a:endParaRPr lang="da-DK" sz="2400"/>
          </a:p>
          <a:p>
            <a:r>
              <a:rPr lang="da-DK" sz="2400"/>
              <a:t>Tabt arbejdsfortjeneste, betinget af bevilling af bopælskommune (§42 i lov om social service)</a:t>
            </a:r>
          </a:p>
          <a:p>
            <a:endParaRPr lang="da-DK" sz="2400"/>
          </a:p>
          <a:p>
            <a:r>
              <a:rPr lang="da-DK" sz="2400"/>
              <a:t>Arbejdsgiver kan begrænse frihedsretten til ét år pr. barn</a:t>
            </a:r>
          </a:p>
        </p:txBody>
      </p:sp>
      <p:sp>
        <p:nvSpPr>
          <p:cNvPr id="4" name="Pladsholder til sidefod 3">
            <a:extLst>
              <a:ext uri="{FF2B5EF4-FFF2-40B4-BE49-F238E27FC236}">
                <a16:creationId xmlns:a16="http://schemas.microsoft.com/office/drawing/2014/main" id="{B75C2AA9-F4CD-9FF6-3230-67470EB2D5DE}"/>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40996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0EF76B1-E55B-6E8A-9238-66FC080EED2B}"/>
              </a:ext>
            </a:extLst>
          </p:cNvPr>
          <p:cNvSpPr>
            <a:spLocks noGrp="1"/>
          </p:cNvSpPr>
          <p:nvPr>
            <p:ph type="title"/>
          </p:nvPr>
        </p:nvSpPr>
        <p:spPr>
          <a:xfrm>
            <a:off x="1371597" y="348865"/>
            <a:ext cx="10044023" cy="877729"/>
          </a:xfrm>
        </p:spPr>
        <p:txBody>
          <a:bodyPr anchor="ctr">
            <a:normAutofit/>
          </a:bodyPr>
          <a:lstStyle/>
          <a:p>
            <a:r>
              <a:rPr lang="da-DK" sz="1900" b="1">
                <a:solidFill>
                  <a:srgbClr val="FFFFFF"/>
                </a:solidFill>
              </a:rPr>
              <a:t>Pasning af døende i hjemmet</a:t>
            </a:r>
            <a:br>
              <a:rPr lang="da-DK" sz="1900" b="1">
                <a:solidFill>
                  <a:srgbClr val="FFFFFF"/>
                </a:solidFill>
              </a:rPr>
            </a:br>
            <a:r>
              <a:rPr lang="da-DK" sz="1900" b="1">
                <a:solidFill>
                  <a:srgbClr val="FFFFFF"/>
                </a:solidFill>
              </a:rPr>
              <a:t>§ 41</a:t>
            </a:r>
            <a:br>
              <a:rPr lang="da-DK" sz="1900" b="1">
                <a:solidFill>
                  <a:srgbClr val="FFFFFF"/>
                </a:solidFill>
              </a:rPr>
            </a:br>
            <a:endParaRPr lang="da-DK" sz="1900" b="1">
              <a:solidFill>
                <a:srgbClr val="FFFFFF"/>
              </a:solidFill>
            </a:endParaRPr>
          </a:p>
        </p:txBody>
      </p:sp>
      <p:graphicFrame>
        <p:nvGraphicFramePr>
          <p:cNvPr id="5" name="Pladsholder til indhold 2">
            <a:extLst>
              <a:ext uri="{FF2B5EF4-FFF2-40B4-BE49-F238E27FC236}">
                <a16:creationId xmlns:a16="http://schemas.microsoft.com/office/drawing/2014/main" id="{18AEF888-1034-E7DE-5DD9-0E523A40AD85}"/>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dsholder til sidefod 2">
            <a:extLst>
              <a:ext uri="{FF2B5EF4-FFF2-40B4-BE49-F238E27FC236}">
                <a16:creationId xmlns:a16="http://schemas.microsoft.com/office/drawing/2014/main" id="{1EFD230B-7005-8146-FD3A-99E253DE9EB1}"/>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69542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F91CDBA-D612-0165-F4E5-BE160163A663}"/>
              </a:ext>
            </a:extLst>
          </p:cNvPr>
          <p:cNvSpPr>
            <a:spLocks noGrp="1"/>
          </p:cNvSpPr>
          <p:nvPr>
            <p:ph type="title"/>
          </p:nvPr>
        </p:nvSpPr>
        <p:spPr>
          <a:xfrm>
            <a:off x="1371597" y="348865"/>
            <a:ext cx="10044023" cy="877729"/>
          </a:xfrm>
        </p:spPr>
        <p:txBody>
          <a:bodyPr anchor="ctr">
            <a:normAutofit/>
          </a:bodyPr>
          <a:lstStyle/>
          <a:p>
            <a:r>
              <a:rPr lang="da-DK" sz="1900" b="1">
                <a:solidFill>
                  <a:srgbClr val="FFFFFF"/>
                </a:solidFill>
              </a:rPr>
              <a:t>Barns sygedag</a:t>
            </a:r>
            <a:br>
              <a:rPr lang="da-DK" sz="1900" b="1">
                <a:solidFill>
                  <a:srgbClr val="FFFFFF"/>
                </a:solidFill>
              </a:rPr>
            </a:br>
            <a:r>
              <a:rPr lang="da-DK" sz="1900" b="1">
                <a:solidFill>
                  <a:srgbClr val="FFFFFF"/>
                </a:solidFill>
              </a:rPr>
              <a:t>Overenskomstsaftalt</a:t>
            </a:r>
            <a:br>
              <a:rPr lang="da-DK" sz="1900">
                <a:solidFill>
                  <a:srgbClr val="FFFFFF"/>
                </a:solidFill>
              </a:rPr>
            </a:br>
            <a:endParaRPr lang="da-DK" sz="1900">
              <a:solidFill>
                <a:srgbClr val="FFFFFF"/>
              </a:solidFill>
            </a:endParaRPr>
          </a:p>
        </p:txBody>
      </p:sp>
      <p:graphicFrame>
        <p:nvGraphicFramePr>
          <p:cNvPr id="5" name="Pladsholder til indhold 2">
            <a:extLst>
              <a:ext uri="{FF2B5EF4-FFF2-40B4-BE49-F238E27FC236}">
                <a16:creationId xmlns:a16="http://schemas.microsoft.com/office/drawing/2014/main" id="{F9F0E133-BAC6-62C1-9667-14611C007295}"/>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a:extLst>
              <a:ext uri="{FF2B5EF4-FFF2-40B4-BE49-F238E27FC236}">
                <a16:creationId xmlns:a16="http://schemas.microsoft.com/office/drawing/2014/main" id="{2CBCD2B6-4D8D-87F6-9B45-3CB2BC6E2A28}"/>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09076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7014-C11C-6776-8A1B-CA6956C481D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364E6EE-CC18-74B1-A8BD-7B13D95ED014}"/>
              </a:ext>
            </a:extLst>
          </p:cNvPr>
          <p:cNvSpPr>
            <a:spLocks noGrp="1"/>
          </p:cNvSpPr>
          <p:nvPr>
            <p:ph idx="1"/>
          </p:nvPr>
        </p:nvSpPr>
        <p:spPr/>
        <p:txBody>
          <a:bodyPr/>
          <a:lstStyle/>
          <a:p>
            <a:endParaRPr lang="da-DK"/>
          </a:p>
        </p:txBody>
      </p:sp>
      <p:sp>
        <p:nvSpPr>
          <p:cNvPr id="4" name="Pladsholder til sidefod 3">
            <a:extLst>
              <a:ext uri="{FF2B5EF4-FFF2-40B4-BE49-F238E27FC236}">
                <a16:creationId xmlns:a16="http://schemas.microsoft.com/office/drawing/2014/main" id="{6A2DDD1B-3DCB-E570-3A04-8C20575015C9}"/>
              </a:ext>
            </a:extLst>
          </p:cNvPr>
          <p:cNvSpPr>
            <a:spLocks noGrp="1"/>
          </p:cNvSpPr>
          <p:nvPr>
            <p:ph type="ftr" sz="quarter" idx="11"/>
          </p:nvPr>
        </p:nvSpPr>
        <p:spPr/>
        <p:txBody>
          <a:bodyPr/>
          <a:lstStyle/>
          <a:p>
            <a:r>
              <a:rPr lang="da-DK"/>
              <a:t>FOA-WIFI: Farfartil4</a:t>
            </a:r>
          </a:p>
        </p:txBody>
      </p:sp>
      <p:pic>
        <p:nvPicPr>
          <p:cNvPr id="1026" name="Picture 2">
            <a:extLst>
              <a:ext uri="{FF2B5EF4-FFF2-40B4-BE49-F238E27FC236}">
                <a16:creationId xmlns:a16="http://schemas.microsoft.com/office/drawing/2014/main" id="{1CC5C303-81F7-3A67-ABB4-786171420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2187237" cy="685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3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04DF6-BE03-975B-FC48-811FE7FAE3F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2CC3F0F-8A43-7C7A-76A2-D7D928B9E5A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7A12812-D336-8690-EDDF-948BF7508365}"/>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BCE282AF-0A8F-64E0-0D97-6C0887110B90}"/>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Fravær af familiemæssige årsager v/ Janni</a:t>
            </a:r>
          </a:p>
          <a:p>
            <a:r>
              <a:rPr lang="da-DK" b="1" dirty="0">
                <a:effectLst>
                  <a:outerShdw blurRad="38100" dist="38100" dir="2700000" algn="tl">
                    <a:srgbClr val="000000">
                      <a:alpha val="43137"/>
                    </a:srgbClr>
                  </a:outerShdw>
                </a:effectLst>
              </a:rPr>
              <a:t>Kl. 10.15 – 11.00 </a:t>
            </a:r>
            <a:r>
              <a:rPr lang="da-DK" b="1" dirty="0" err="1">
                <a:effectLst>
                  <a:outerShdw blurRad="38100" dist="38100" dir="2700000" algn="tl">
                    <a:srgbClr val="000000">
                      <a:alpha val="43137"/>
                    </a:srgbClr>
                  </a:outerShdw>
                </a:effectLst>
              </a:rPr>
              <a:t>Casearbejde</a:t>
            </a:r>
            <a:r>
              <a:rPr lang="da-DK" b="1" dirty="0">
                <a:effectLst>
                  <a:outerShdw blurRad="38100" dist="38100" dir="2700000" algn="tl">
                    <a:srgbClr val="000000">
                      <a:alpha val="43137"/>
                    </a:srgbClr>
                  </a:outerShdw>
                </a:effectLst>
              </a:rPr>
              <a:t> inkl. pause </a:t>
            </a:r>
          </a:p>
          <a:p>
            <a:r>
              <a:rPr lang="da-DK" dirty="0"/>
              <a:t>Kl.11.00 – 11.30 Vilkårsaftale for TR</a:t>
            </a:r>
          </a:p>
          <a:p>
            <a:r>
              <a:rPr lang="da-DK" dirty="0"/>
              <a:t>Kl. 11.30 – 12.00 Meddelelser og afslutning på dagen  </a:t>
            </a:r>
          </a:p>
        </p:txBody>
      </p:sp>
      <p:sp>
        <p:nvSpPr>
          <p:cNvPr id="2" name="Pladsholder til sidefod 1">
            <a:extLst>
              <a:ext uri="{FF2B5EF4-FFF2-40B4-BE49-F238E27FC236}">
                <a16:creationId xmlns:a16="http://schemas.microsoft.com/office/drawing/2014/main" id="{0BE3701F-4EA2-CACB-6583-A975BBCB5D13}"/>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518716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23322-CFA9-0092-28AE-348349D707B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C14E60C-798B-714D-E2A5-473F8AD95755}"/>
              </a:ext>
            </a:extLst>
          </p:cNvPr>
          <p:cNvPicPr>
            <a:picLocks noChangeAspect="1"/>
          </p:cNvPicPr>
          <p:nvPr/>
        </p:nvPicPr>
        <p:blipFill>
          <a:blip r:embed="rId3"/>
          <a:stretch>
            <a:fillRect/>
          </a:stretch>
        </p:blipFill>
        <p:spPr>
          <a:xfrm>
            <a:off x="4553532" y="3690721"/>
            <a:ext cx="4562475" cy="2640972"/>
          </a:xfrm>
          <a:prstGeom prst="rect">
            <a:avLst/>
          </a:prstGeom>
        </p:spPr>
      </p:pic>
      <p:sp>
        <p:nvSpPr>
          <p:cNvPr id="12" name="Titel 1">
            <a:extLst>
              <a:ext uri="{FF2B5EF4-FFF2-40B4-BE49-F238E27FC236}">
                <a16:creationId xmlns:a16="http://schemas.microsoft.com/office/drawing/2014/main" id="{12D685F4-A451-9CCE-10FB-A7CA18517E06}"/>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3177EF21-5D48-590E-6571-709F9148FEE3}"/>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0C94B316-251E-9EF4-5F31-BA524A0DC589}"/>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FOA-WIFI: Farfartil4</a:t>
            </a: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Billede 2">
            <a:extLst>
              <a:ext uri="{FF2B5EF4-FFF2-40B4-BE49-F238E27FC236}">
                <a16:creationId xmlns:a16="http://schemas.microsoft.com/office/drawing/2014/main" id="{8C87D0F8-FB5E-7AAB-26E3-20D0A5B4F9F2}"/>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117039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058C-DB3B-3C26-FE94-7457AD5543B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D430287-21EB-8CE5-C254-FBFEF1CF246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96B7D849-3E6B-7707-3BEA-9CC6353137B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519D9CD5-CD21-DE59-F3A2-C1404D5EF6A6}"/>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effectLst>
                  <a:outerShdw blurRad="38100" dist="38100" dir="2700000" algn="tl">
                    <a:srgbClr val="000000">
                      <a:alpha val="43137"/>
                    </a:srgbClr>
                  </a:outerShdw>
                </a:effectLst>
              </a:rPr>
              <a:t>Kl.09.00 – 09.05 Velkomst og tjek ind</a:t>
            </a:r>
          </a:p>
          <a:p>
            <a:r>
              <a:rPr lang="da-DK" dirty="0"/>
              <a:t>Kl.09.05 – 10.00 Fravær af familiemæssige årsager v/ Janni</a:t>
            </a:r>
          </a:p>
          <a:p>
            <a:r>
              <a:rPr lang="da-DK" dirty="0"/>
              <a:t>Kl. 10.15 – 11.00 </a:t>
            </a:r>
            <a:r>
              <a:rPr lang="da-DK" dirty="0" err="1"/>
              <a:t>Casearbejde</a:t>
            </a:r>
            <a:r>
              <a:rPr lang="da-DK" dirty="0"/>
              <a:t> inkl. pause </a:t>
            </a:r>
          </a:p>
          <a:p>
            <a:r>
              <a:rPr lang="da-DK" dirty="0"/>
              <a:t>Kl.11.00 – 11.30 Vilkårsaftale for TR</a:t>
            </a:r>
          </a:p>
          <a:p>
            <a:r>
              <a:rPr lang="da-DK" dirty="0"/>
              <a:t>Kl. 11.30 – 12.00 Meddelelser og afslutning på dagen  </a:t>
            </a:r>
          </a:p>
        </p:txBody>
      </p:sp>
      <p:sp>
        <p:nvSpPr>
          <p:cNvPr id="2" name="Pladsholder til sidefod 1">
            <a:extLst>
              <a:ext uri="{FF2B5EF4-FFF2-40B4-BE49-F238E27FC236}">
                <a16:creationId xmlns:a16="http://schemas.microsoft.com/office/drawing/2014/main" id="{CA3BE86D-93EC-A8D8-7435-26A6B946660C}"/>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463054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0A092-95ED-EDC1-57CA-8CA41FD194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B79ACA-1600-CD87-6929-0F81AB6C8B5E}"/>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3600"/>
              <a:t>Gruppearbejde om fravær af familiemæssige årsager </a:t>
            </a:r>
          </a:p>
        </p:txBody>
      </p:sp>
      <p:pic>
        <p:nvPicPr>
          <p:cNvPr id="5122" name="Picture 2" descr="Doctor Examining Baby at hospital Illustration 71183914 Vector Art at  Vecteezy">
            <a:extLst>
              <a:ext uri="{FF2B5EF4-FFF2-40B4-BE49-F238E27FC236}">
                <a16:creationId xmlns:a16="http://schemas.microsoft.com/office/drawing/2014/main" id="{96BA65DD-5C1A-B344-B50E-714418FD18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679" y="2619784"/>
            <a:ext cx="3600041" cy="3600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t være pårørende til et menneske med psykisk sygdom — Indput">
            <a:extLst>
              <a:ext uri="{FF2B5EF4-FFF2-40B4-BE49-F238E27FC236}">
                <a16:creationId xmlns:a16="http://schemas.microsoft.com/office/drawing/2014/main" id="{301AA9A4-E963-976D-1F8D-CF3030A80C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6908" y="2644063"/>
            <a:ext cx="3758184" cy="35514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arn syg i regioner og kommuner | FOA SOSU">
            <a:extLst>
              <a:ext uri="{FF2B5EF4-FFF2-40B4-BE49-F238E27FC236}">
                <a16:creationId xmlns:a16="http://schemas.microsoft.com/office/drawing/2014/main" id="{3956EBC9-2FE7-268E-DBBA-973D873662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41208" y="3362815"/>
            <a:ext cx="3758184" cy="2113978"/>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8660D43D-949D-C597-E28D-51391A623DE0}"/>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r="-8" b="152"/>
          <a:stretch/>
        </p:blipFill>
        <p:spPr>
          <a:xfrm>
            <a:off x="11014746" y="5654864"/>
            <a:ext cx="1067550" cy="106583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7" name="Pladsholder til sidefod 6">
            <a:extLst>
              <a:ext uri="{FF2B5EF4-FFF2-40B4-BE49-F238E27FC236}">
                <a16:creationId xmlns:a16="http://schemas.microsoft.com/office/drawing/2014/main" id="{E2F3E74E-950E-3CFC-AED5-45E1F4E23D24}"/>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664576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D3BA0-EB3D-656C-2A92-CF4E0A08A4FA}"/>
            </a:ext>
          </a:extLst>
        </p:cNvPr>
        <p:cNvGrpSpPr/>
        <p:nvPr/>
      </p:nvGrpSpPr>
      <p:grpSpPr>
        <a:xfrm>
          <a:off x="0" y="0"/>
          <a:ext cx="0" cy="0"/>
          <a:chOff x="0" y="0"/>
          <a:chExt cx="0" cy="0"/>
        </a:xfrm>
      </p:grpSpPr>
      <p:pic>
        <p:nvPicPr>
          <p:cNvPr id="3074" name="Picture 2" descr="At være pårørende til et menneske med psykisk sygdom — Indput">
            <a:extLst>
              <a:ext uri="{FF2B5EF4-FFF2-40B4-BE49-F238E27FC236}">
                <a16:creationId xmlns:a16="http://schemas.microsoft.com/office/drawing/2014/main" id="{091E9AE5-2487-EA4C-C096-AC77D2D24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474" y="4987805"/>
            <a:ext cx="1912560" cy="1805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C2B7E29-584D-33B8-587E-2C7ACD297918}"/>
              </a:ext>
            </a:extLst>
          </p:cNvPr>
          <p:cNvSpPr>
            <a:spLocks noGrp="1"/>
          </p:cNvSpPr>
          <p:nvPr>
            <p:ph type="title"/>
          </p:nvPr>
        </p:nvSpPr>
        <p:spPr>
          <a:xfrm>
            <a:off x="838200" y="365125"/>
            <a:ext cx="9305925" cy="1325563"/>
          </a:xfrm>
        </p:spPr>
        <p:txBody>
          <a:bodyPr/>
          <a:lstStyle/>
          <a:p>
            <a:r>
              <a:rPr lang="da-DK" dirty="0"/>
              <a:t>Opsamling på gruppearbejde: Case 1 </a:t>
            </a:r>
          </a:p>
        </p:txBody>
      </p:sp>
      <p:sp>
        <p:nvSpPr>
          <p:cNvPr id="3" name="Pladsholder til indhold 2">
            <a:extLst>
              <a:ext uri="{FF2B5EF4-FFF2-40B4-BE49-F238E27FC236}">
                <a16:creationId xmlns:a16="http://schemas.microsoft.com/office/drawing/2014/main" id="{BEF9E9A0-F336-69B8-4DBE-5FEF77B4CCE0}"/>
              </a:ext>
            </a:extLst>
          </p:cNvPr>
          <p:cNvSpPr>
            <a:spLocks noGrp="1"/>
          </p:cNvSpPr>
          <p:nvPr>
            <p:ph idx="1"/>
          </p:nvPr>
        </p:nvSpPr>
        <p:spPr>
          <a:xfrm>
            <a:off x="838200" y="1889633"/>
            <a:ext cx="9732264" cy="2600071"/>
          </a:xfrm>
        </p:spPr>
        <p:txBody>
          <a:bodyPr>
            <a:normAutofit lnSpcReduction="10000"/>
          </a:bodyPr>
          <a:lstStyle/>
          <a:p>
            <a:r>
              <a:rPr lang="da-DK" dirty="0"/>
              <a:t>Du er TR i </a:t>
            </a:r>
            <a:r>
              <a:rPr lang="da-DK" dirty="0" err="1"/>
              <a:t>Trylleringen</a:t>
            </a:r>
            <a:r>
              <a:rPr lang="da-DK" dirty="0"/>
              <a:t> og din kollega Kathrine kommer helt chokeret til dig ved 10-tiden og siger, at hendes far har været ude for en alvorlig arbejdsulykke. Hun er netop blevet ringet op af en traumelæge på Odense universitetshospital som beder Kathrine om at komme hurtigst muligt. Hun har fortalt lægen, at hun først kan være i Odense kl. 19, da hun er lukker i dag.</a:t>
            </a:r>
          </a:p>
          <a:p>
            <a:pPr marL="0" indent="0">
              <a:buNone/>
            </a:pPr>
            <a:endParaRPr lang="da-DK" dirty="0"/>
          </a:p>
        </p:txBody>
      </p:sp>
      <p:pic>
        <p:nvPicPr>
          <p:cNvPr id="4" name="Billede 3">
            <a:extLst>
              <a:ext uri="{FF2B5EF4-FFF2-40B4-BE49-F238E27FC236}">
                <a16:creationId xmlns:a16="http://schemas.microsoft.com/office/drawing/2014/main" id="{2797C82F-737B-5AAB-B638-C2D8FE0A03A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10144125" y="178938"/>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Tekstfelt 4">
            <a:extLst>
              <a:ext uri="{FF2B5EF4-FFF2-40B4-BE49-F238E27FC236}">
                <a16:creationId xmlns:a16="http://schemas.microsoft.com/office/drawing/2014/main" id="{4BB7D725-BA46-C2E1-14A3-63F7958CBB31}"/>
              </a:ext>
            </a:extLst>
          </p:cNvPr>
          <p:cNvSpPr txBox="1"/>
          <p:nvPr/>
        </p:nvSpPr>
        <p:spPr>
          <a:xfrm>
            <a:off x="780288" y="1904307"/>
            <a:ext cx="9790176" cy="3170099"/>
          </a:xfrm>
          <a:prstGeom prst="rect">
            <a:avLst/>
          </a:prstGeom>
          <a:solidFill>
            <a:schemeClr val="accent1">
              <a:lumMod val="60000"/>
              <a:lumOff val="40000"/>
            </a:schemeClr>
          </a:solidFill>
        </p:spPr>
        <p:txBody>
          <a:bodyPr wrap="square" rtlCol="0">
            <a:spAutoFit/>
          </a:bodyPr>
          <a:lstStyle/>
          <a:p>
            <a:pPr algn="ctr"/>
            <a:r>
              <a:rPr lang="da-DK" sz="3000" dirty="0"/>
              <a:t>3) Du tager </a:t>
            </a:r>
            <a:r>
              <a:rPr lang="da-DK" sz="3000"/>
              <a:t>Kathrine med </a:t>
            </a:r>
            <a:r>
              <a:rPr lang="da-DK" sz="3000" dirty="0"/>
              <a:t>ind til jeres leder, hvor du forklarer situationen, og siger, at Kathrine fra nu er fraværende af tvingende familiemæssige årsager. Indtil der ikke mere er behov for hendes tilstedeværelse i Odense.</a:t>
            </a:r>
          </a:p>
          <a:p>
            <a:pPr algn="ctr"/>
            <a:endParaRPr lang="da-DK" sz="3000" dirty="0"/>
          </a:p>
          <a:p>
            <a:pPr algn="ctr"/>
            <a:r>
              <a:rPr lang="da-DK" sz="2500" i="1" dirty="0"/>
              <a:t>”Af kortere tids varighed” er ikke nærmere defineret. Derfor må i drøfte behovet ud fra den konkrete situation.</a:t>
            </a:r>
          </a:p>
        </p:txBody>
      </p:sp>
      <p:sp>
        <p:nvSpPr>
          <p:cNvPr id="6" name="Pladsholder til sidefod 5">
            <a:extLst>
              <a:ext uri="{FF2B5EF4-FFF2-40B4-BE49-F238E27FC236}">
                <a16:creationId xmlns:a16="http://schemas.microsoft.com/office/drawing/2014/main" id="{C8D913DA-40BE-8A9D-DFDC-B4E5AA217B54}"/>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138996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7727-C87B-1E3F-2963-6C6623B7E1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CCE179-134C-F26D-3593-024FB5E0372F}"/>
              </a:ext>
            </a:extLst>
          </p:cNvPr>
          <p:cNvSpPr>
            <a:spLocks noGrp="1"/>
          </p:cNvSpPr>
          <p:nvPr>
            <p:ph type="title"/>
          </p:nvPr>
        </p:nvSpPr>
        <p:spPr>
          <a:xfrm>
            <a:off x="838200" y="365125"/>
            <a:ext cx="9305925" cy="1325563"/>
          </a:xfrm>
        </p:spPr>
        <p:txBody>
          <a:bodyPr/>
          <a:lstStyle/>
          <a:p>
            <a:r>
              <a:rPr lang="da-DK" dirty="0"/>
              <a:t>Opsamling på gruppearbejde case 2</a:t>
            </a:r>
          </a:p>
        </p:txBody>
      </p:sp>
      <p:sp>
        <p:nvSpPr>
          <p:cNvPr id="3" name="Pladsholder til indhold 2">
            <a:extLst>
              <a:ext uri="{FF2B5EF4-FFF2-40B4-BE49-F238E27FC236}">
                <a16:creationId xmlns:a16="http://schemas.microsoft.com/office/drawing/2014/main" id="{62F518D0-EB50-E5DB-9978-22BD0FDA7AEF}"/>
              </a:ext>
            </a:extLst>
          </p:cNvPr>
          <p:cNvSpPr>
            <a:spLocks noGrp="1"/>
          </p:cNvSpPr>
          <p:nvPr>
            <p:ph idx="1"/>
          </p:nvPr>
        </p:nvSpPr>
        <p:spPr>
          <a:xfrm>
            <a:off x="637032" y="2157656"/>
            <a:ext cx="10052304" cy="4351338"/>
          </a:xfrm>
        </p:spPr>
        <p:txBody>
          <a:bodyPr>
            <a:normAutofit/>
          </a:bodyPr>
          <a:lstStyle/>
          <a:p>
            <a:r>
              <a:rPr lang="da-DK" dirty="0"/>
              <a:t> Du er TR i Det magiske børnehus ”Din kollega, Ivan er bonusfar til Aviaja på 4 år, som bor hos ham og hans kone hver 2. uge. Mandag eftermiddag tager han fat i dig og fortæller, at hans kone er blevet hjemkaldt, da Aviaja er syg, og skal hentes i børnehaven. Ivan fortæller, at hans kone skal på forretningsrejser resten af ugen, og spørger dig, hvad han har af muligheder i denne situation. </a:t>
            </a:r>
          </a:p>
        </p:txBody>
      </p:sp>
      <p:pic>
        <p:nvPicPr>
          <p:cNvPr id="4" name="Billede 3">
            <a:extLst>
              <a:ext uri="{FF2B5EF4-FFF2-40B4-BE49-F238E27FC236}">
                <a16:creationId xmlns:a16="http://schemas.microsoft.com/office/drawing/2014/main" id="{901E0929-5326-DE98-8637-BCD035405B1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10022091" y="188082"/>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Tekstfelt 4">
            <a:extLst>
              <a:ext uri="{FF2B5EF4-FFF2-40B4-BE49-F238E27FC236}">
                <a16:creationId xmlns:a16="http://schemas.microsoft.com/office/drawing/2014/main" id="{70A9D4E5-8819-F9FF-1D60-5D0DA62182A7}"/>
              </a:ext>
            </a:extLst>
          </p:cNvPr>
          <p:cNvSpPr txBox="1"/>
          <p:nvPr/>
        </p:nvSpPr>
        <p:spPr>
          <a:xfrm>
            <a:off x="425386" y="2161579"/>
            <a:ext cx="10131552" cy="2708434"/>
          </a:xfrm>
          <a:prstGeom prst="rect">
            <a:avLst/>
          </a:prstGeom>
          <a:solidFill>
            <a:schemeClr val="accent1">
              <a:lumMod val="60000"/>
              <a:lumOff val="40000"/>
            </a:schemeClr>
          </a:solidFill>
        </p:spPr>
        <p:txBody>
          <a:bodyPr wrap="square" rtlCol="0">
            <a:spAutoFit/>
          </a:bodyPr>
          <a:lstStyle/>
          <a:p>
            <a:pPr marL="742950" indent="-742950" algn="ctr">
              <a:buAutoNum type="arabicParenR"/>
            </a:pPr>
            <a:r>
              <a:rPr lang="da-DK" sz="4000" dirty="0"/>
              <a:t>At han må spørge jeres leder om at holde barn syg </a:t>
            </a:r>
          </a:p>
          <a:p>
            <a:pPr marL="742950" indent="-742950" algn="ctr">
              <a:buAutoNum type="arabicParenR"/>
            </a:pPr>
            <a:endParaRPr lang="da-DK" sz="4000" i="1" dirty="0"/>
          </a:p>
          <a:p>
            <a:pPr algn="ctr"/>
            <a:r>
              <a:rPr lang="da-DK" sz="2500" i="1" dirty="0"/>
              <a:t>Muligheden for at tage barn syg gælder også for bonusforældre, der bor sammen med barnet og for plejeforældre.</a:t>
            </a:r>
          </a:p>
        </p:txBody>
      </p:sp>
      <p:pic>
        <p:nvPicPr>
          <p:cNvPr id="2050" name="Picture 2" descr="Barn syg i regioner og kommuner | FOA SOSU">
            <a:extLst>
              <a:ext uri="{FF2B5EF4-FFF2-40B4-BE49-F238E27FC236}">
                <a16:creationId xmlns:a16="http://schemas.microsoft.com/office/drawing/2014/main" id="{EE5C4788-38C8-E979-D3C3-1DAE09371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6685" y="5060884"/>
            <a:ext cx="2860505" cy="1609034"/>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sidefod 5">
            <a:extLst>
              <a:ext uri="{FF2B5EF4-FFF2-40B4-BE49-F238E27FC236}">
                <a16:creationId xmlns:a16="http://schemas.microsoft.com/office/drawing/2014/main" id="{FBE47562-A91B-9149-865E-F4BEBD5F9F36}"/>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9690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1C88-F1DC-AA3C-815D-FC9A1553498B}"/>
            </a:ext>
          </a:extLst>
        </p:cNvPr>
        <p:cNvGrpSpPr/>
        <p:nvPr/>
      </p:nvGrpSpPr>
      <p:grpSpPr>
        <a:xfrm>
          <a:off x="0" y="0"/>
          <a:ext cx="0" cy="0"/>
          <a:chOff x="0" y="0"/>
          <a:chExt cx="0" cy="0"/>
        </a:xfrm>
      </p:grpSpPr>
      <p:pic>
        <p:nvPicPr>
          <p:cNvPr id="4098" name="Picture 2" descr="Doctor Examining Baby at hospital Illustration 71183914 Vector Art at  Vecteezy">
            <a:extLst>
              <a:ext uri="{FF2B5EF4-FFF2-40B4-BE49-F238E27FC236}">
                <a16:creationId xmlns:a16="http://schemas.microsoft.com/office/drawing/2014/main" id="{290DBE8D-ABE3-B41D-8ACA-0CED16EAA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408" y="3536370"/>
            <a:ext cx="3212592" cy="321259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A4DEDD-181F-13AD-C943-12F785AFEAEE}"/>
              </a:ext>
            </a:extLst>
          </p:cNvPr>
          <p:cNvSpPr>
            <a:spLocks noGrp="1"/>
          </p:cNvSpPr>
          <p:nvPr>
            <p:ph type="title"/>
          </p:nvPr>
        </p:nvSpPr>
        <p:spPr>
          <a:xfrm>
            <a:off x="838200" y="365125"/>
            <a:ext cx="9305925" cy="1325563"/>
          </a:xfrm>
        </p:spPr>
        <p:txBody>
          <a:bodyPr/>
          <a:lstStyle/>
          <a:p>
            <a:r>
              <a:rPr lang="da-DK" dirty="0"/>
              <a:t>Opsamling på gruppearbejde case 3</a:t>
            </a:r>
          </a:p>
        </p:txBody>
      </p:sp>
      <p:sp>
        <p:nvSpPr>
          <p:cNvPr id="3" name="Pladsholder til indhold 2">
            <a:extLst>
              <a:ext uri="{FF2B5EF4-FFF2-40B4-BE49-F238E27FC236}">
                <a16:creationId xmlns:a16="http://schemas.microsoft.com/office/drawing/2014/main" id="{75EE72F9-DFC5-7718-31C4-6D12A7F74878}"/>
              </a:ext>
            </a:extLst>
          </p:cNvPr>
          <p:cNvSpPr>
            <a:spLocks noGrp="1"/>
          </p:cNvSpPr>
          <p:nvPr>
            <p:ph idx="1"/>
          </p:nvPr>
        </p:nvSpPr>
        <p:spPr>
          <a:xfrm>
            <a:off x="838200" y="2157983"/>
            <a:ext cx="8799576" cy="3675889"/>
          </a:xfrm>
        </p:spPr>
        <p:txBody>
          <a:bodyPr>
            <a:normAutofit/>
          </a:bodyPr>
          <a:lstStyle/>
          <a:p>
            <a:r>
              <a:rPr lang="da-DK" dirty="0"/>
              <a:t>Du er TR i Fantasihuset. Din kollega, Lonnie som er blevet ansat 1. januar som pædagogisk assistent fortæller at hendes søn som hun er Solomor til skal opereres og have fjernet mandler og lagt dræn om ca. 14. dage. Han skal være hjemme fra vuggestuen i 5 dage efter operationen, da han skal holdes i ro. Hun spørger om hun skal bruge hendes sidste feriedag på at være hjemme med ham, eller om hun har andre muligheder. </a:t>
            </a:r>
          </a:p>
        </p:txBody>
      </p:sp>
      <p:pic>
        <p:nvPicPr>
          <p:cNvPr id="4" name="Billede 3">
            <a:extLst>
              <a:ext uri="{FF2B5EF4-FFF2-40B4-BE49-F238E27FC236}">
                <a16:creationId xmlns:a16="http://schemas.microsoft.com/office/drawing/2014/main" id="{EAE9C560-A0CA-FEC1-3AA1-43CCED9C198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Tekstfelt 4">
            <a:extLst>
              <a:ext uri="{FF2B5EF4-FFF2-40B4-BE49-F238E27FC236}">
                <a16:creationId xmlns:a16="http://schemas.microsoft.com/office/drawing/2014/main" id="{A7CB2AE6-6977-3B0E-2E82-EC88CBA2E66F}"/>
              </a:ext>
            </a:extLst>
          </p:cNvPr>
          <p:cNvSpPr txBox="1"/>
          <p:nvPr/>
        </p:nvSpPr>
        <p:spPr>
          <a:xfrm>
            <a:off x="914400" y="1828800"/>
            <a:ext cx="8494776" cy="4555093"/>
          </a:xfrm>
          <a:prstGeom prst="rect">
            <a:avLst/>
          </a:prstGeom>
          <a:solidFill>
            <a:schemeClr val="accent1">
              <a:lumMod val="60000"/>
              <a:lumOff val="40000"/>
            </a:schemeClr>
          </a:solidFill>
        </p:spPr>
        <p:txBody>
          <a:bodyPr wrap="square" rtlCol="0">
            <a:spAutoFit/>
          </a:bodyPr>
          <a:lstStyle/>
          <a:p>
            <a:pPr algn="ctr"/>
            <a:r>
              <a:rPr lang="da-DK" sz="3500" dirty="0"/>
              <a:t>3) At hun har ret til fravær med løn, når hendes barn er hospitalsindlagt, og at hun skal bede hospitalet om dokumentation på, at de dage han skal holdes hjemme, er sidestillet med hospitalsindlæggelse.</a:t>
            </a:r>
          </a:p>
          <a:p>
            <a:pPr algn="ctr"/>
            <a:endParaRPr lang="da-DK" sz="3500" dirty="0"/>
          </a:p>
          <a:p>
            <a:pPr algn="ctr"/>
            <a:r>
              <a:rPr lang="da-DK" sz="2000" i="1" dirty="0"/>
              <a:t>§ 38 stk. 1 ”Ansatte, som er forældre til børn under 14 år, har ret til tjenestefrihed med sædvanlig løn i op til 10 arbejdsdage pr. barn indenfor 12 på hinanden følgende måneder ved barnets hospitalsindlæggelse, </a:t>
            </a:r>
            <a:r>
              <a:rPr lang="da-DK" sz="2000" i="1" dirty="0">
                <a:effectLst>
                  <a:outerShdw blurRad="38100" dist="38100" dir="2700000" algn="tl">
                    <a:srgbClr val="000000">
                      <a:alpha val="43137"/>
                    </a:srgbClr>
                  </a:outerShdw>
                </a:effectLst>
              </a:rPr>
              <a:t>herunder hvis barnet under indlæggelsen opholder sig i hjemmet”</a:t>
            </a:r>
          </a:p>
        </p:txBody>
      </p:sp>
      <p:sp>
        <p:nvSpPr>
          <p:cNvPr id="6" name="Pladsholder til sidefod 5">
            <a:extLst>
              <a:ext uri="{FF2B5EF4-FFF2-40B4-BE49-F238E27FC236}">
                <a16:creationId xmlns:a16="http://schemas.microsoft.com/office/drawing/2014/main" id="{6A78F147-C342-3EDF-3683-986971C530B7}"/>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7897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9113-4D84-79D7-1421-F02D8E1FEC1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FF3D7972-65D6-1E65-5014-A34347BEAD5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49FA3F7B-AB7A-98B3-6EF3-2AA5B95E3A8B}"/>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807F5922-36D6-C746-F993-F0AE3A5D84D2}"/>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Fravær af familiemæssige årsager v/ Janni</a:t>
            </a:r>
          </a:p>
          <a:p>
            <a:r>
              <a:rPr lang="da-DK" dirty="0"/>
              <a:t>Kl. 10.15 – 11.00 </a:t>
            </a:r>
            <a:r>
              <a:rPr lang="da-DK" dirty="0" err="1"/>
              <a:t>Casearbejde</a:t>
            </a:r>
            <a:r>
              <a:rPr lang="da-DK" dirty="0"/>
              <a:t> inkl. pause </a:t>
            </a:r>
          </a:p>
          <a:p>
            <a:r>
              <a:rPr lang="da-DK" b="1" dirty="0">
                <a:effectLst>
                  <a:outerShdw blurRad="38100" dist="38100" dir="2700000" algn="tl">
                    <a:srgbClr val="000000">
                      <a:alpha val="43137"/>
                    </a:srgbClr>
                  </a:outerShdw>
                </a:effectLst>
              </a:rPr>
              <a:t>Kl.11.00 – 11.30 Vilkårsaftale for TR</a:t>
            </a:r>
          </a:p>
          <a:p>
            <a:r>
              <a:rPr lang="da-DK" dirty="0"/>
              <a:t>Kl. 11.30 – 12.00 Meddelelser og afslutning på dagen  </a:t>
            </a:r>
          </a:p>
        </p:txBody>
      </p:sp>
      <p:sp>
        <p:nvSpPr>
          <p:cNvPr id="2" name="Pladsholder til sidefod 1">
            <a:extLst>
              <a:ext uri="{FF2B5EF4-FFF2-40B4-BE49-F238E27FC236}">
                <a16:creationId xmlns:a16="http://schemas.microsoft.com/office/drawing/2014/main" id="{F48E1150-8BD5-9A1A-6E4A-5F4A96A1DABE}"/>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073469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9E62CE-B78A-4718-9A8F-A01A852E04C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Aftale om dine vilkår for TR-arbejdet</a:t>
            </a:r>
          </a:p>
        </p:txBody>
      </p:sp>
      <p:sp>
        <p:nvSpPr>
          <p:cNvPr id="3" name="Pladsholder til tekst 2">
            <a:extLst>
              <a:ext uri="{FF2B5EF4-FFF2-40B4-BE49-F238E27FC236}">
                <a16:creationId xmlns:a16="http://schemas.microsoft.com/office/drawing/2014/main" id="{D32F5AD4-3DAE-4D5D-AEBB-0BACC248C7D8}"/>
              </a:ext>
            </a:extLst>
          </p:cNvPr>
          <p:cNvSpPr>
            <a:spLocks noGrp="1"/>
          </p:cNvSpPr>
          <p:nvPr>
            <p:ph type="body" idx="1"/>
          </p:nvPr>
        </p:nvSpPr>
        <p:spPr>
          <a:xfrm>
            <a:off x="638882" y="4631161"/>
            <a:ext cx="3571810" cy="1559327"/>
          </a:xfrm>
        </p:spPr>
        <p:txBody>
          <a:bodyPr vert="horz" lIns="91440" tIns="45720" rIns="91440" bIns="45720" rtlCol="0">
            <a:normAutofit/>
          </a:bodyPr>
          <a:lstStyle/>
          <a:p>
            <a:endParaRPr lang="en-US" kern="1200" dirty="0">
              <a:solidFill>
                <a:schemeClr val="tx1"/>
              </a:solidFill>
              <a:latin typeface="+mn-lt"/>
              <a:ea typeface="+mn-ea"/>
              <a:cs typeface="+mn-cs"/>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tekst&#10;&#10;Automatisk genereret beskrivelse">
            <a:extLst>
              <a:ext uri="{FF2B5EF4-FFF2-40B4-BE49-F238E27FC236}">
                <a16:creationId xmlns:a16="http://schemas.microsoft.com/office/drawing/2014/main" id="{F1887E8C-6602-479B-AC26-520CDDBDA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014784"/>
            <a:ext cx="7214616" cy="4800999"/>
          </a:xfrm>
          <a:prstGeom prst="rect">
            <a:avLst/>
          </a:prstGeom>
        </p:spPr>
      </p:pic>
      <p:pic>
        <p:nvPicPr>
          <p:cNvPr id="7" name="Billede 6">
            <a:extLst>
              <a:ext uri="{FF2B5EF4-FFF2-40B4-BE49-F238E27FC236}">
                <a16:creationId xmlns:a16="http://schemas.microsoft.com/office/drawing/2014/main" id="{5520F1C6-FBC4-7B89-4B0F-D33FA639024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11153775" y="136525"/>
            <a:ext cx="852426" cy="85105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Pladsholder til sidefod 7">
            <a:extLst>
              <a:ext uri="{FF2B5EF4-FFF2-40B4-BE49-F238E27FC236}">
                <a16:creationId xmlns:a16="http://schemas.microsoft.com/office/drawing/2014/main" id="{1178A854-5185-D730-6291-8D848514285F}"/>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2489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chor="ctr">
            <a:normAutofit/>
          </a:bodyPr>
          <a:lstStyle/>
          <a:p>
            <a:r>
              <a:rPr lang="da-DK" b="1"/>
              <a:t>Muligheder i TR-aftalen</a:t>
            </a:r>
          </a:p>
        </p:txBody>
      </p:sp>
      <p:graphicFrame>
        <p:nvGraphicFramePr>
          <p:cNvPr id="13" name="Pladsholder til indhold 2">
            <a:extLst>
              <a:ext uri="{FF2B5EF4-FFF2-40B4-BE49-F238E27FC236}">
                <a16:creationId xmlns:a16="http://schemas.microsoft.com/office/drawing/2014/main" id="{3A5E1CD0-D82E-56C2-C1EB-D0AF05986A7E}"/>
              </a:ext>
            </a:extLst>
          </p:cNvPr>
          <p:cNvGraphicFramePr>
            <a:graphicFrameLocks noGrp="1"/>
          </p:cNvGraphicFramePr>
          <p:nvPr>
            <p:ph idx="1"/>
            <p:extLst>
              <p:ext uri="{D42A27DB-BD31-4B8C-83A1-F6EECF244321}">
                <p14:modId xmlns:p14="http://schemas.microsoft.com/office/powerpoint/2010/main" val="12269112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lede 3">
            <a:extLst>
              <a:ext uri="{FF2B5EF4-FFF2-40B4-BE49-F238E27FC236}">
                <a16:creationId xmlns:a16="http://schemas.microsoft.com/office/drawing/2014/main" id="{5BE7EF38-4FDE-4550-3AAE-837C14D540DF}"/>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r="-8" b="152"/>
          <a:stretch/>
        </p:blipFill>
        <p:spPr>
          <a:xfrm>
            <a:off x="10701398" y="136525"/>
            <a:ext cx="1304803" cy="130270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Pladsholder til sidefod 4">
            <a:extLst>
              <a:ext uri="{FF2B5EF4-FFF2-40B4-BE49-F238E27FC236}">
                <a16:creationId xmlns:a16="http://schemas.microsoft.com/office/drawing/2014/main" id="{75663F80-31FC-3AE7-7FEF-34EE92F8BA7E}"/>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518787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4B83-3248-B0D9-5406-A6FC8BB440B8}"/>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1E7EC96E-096F-D4F0-3FE9-E5350287E2F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701398" y="136525"/>
            <a:ext cx="1304803" cy="130270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Billede 6">
            <a:extLst>
              <a:ext uri="{FF2B5EF4-FFF2-40B4-BE49-F238E27FC236}">
                <a16:creationId xmlns:a16="http://schemas.microsoft.com/office/drawing/2014/main" id="{5E833906-B53E-2BDB-D5FD-BE5597662C0C}"/>
              </a:ext>
            </a:extLst>
          </p:cNvPr>
          <p:cNvPicPr>
            <a:picLocks noChangeAspect="1"/>
          </p:cNvPicPr>
          <p:nvPr/>
        </p:nvPicPr>
        <p:blipFill>
          <a:blip r:embed="rId3"/>
          <a:stretch>
            <a:fillRect/>
          </a:stretch>
        </p:blipFill>
        <p:spPr>
          <a:xfrm rot="2552327">
            <a:off x="6000893" y="353473"/>
            <a:ext cx="5041801" cy="7111748"/>
          </a:xfrm>
          <a:prstGeom prst="rect">
            <a:avLst/>
          </a:prstGeom>
          <a:ln>
            <a:noFill/>
          </a:ln>
          <a:effectLst>
            <a:outerShdw blurRad="190500" algn="tl" rotWithShape="0">
              <a:srgbClr val="000000">
                <a:alpha val="70000"/>
              </a:srgbClr>
            </a:outerShdw>
          </a:effectLst>
        </p:spPr>
      </p:pic>
      <p:sp>
        <p:nvSpPr>
          <p:cNvPr id="3" name="Pladsholder til indhold 2">
            <a:extLst>
              <a:ext uri="{FF2B5EF4-FFF2-40B4-BE49-F238E27FC236}">
                <a16:creationId xmlns:a16="http://schemas.microsoft.com/office/drawing/2014/main" id="{F16ABF4A-221B-1703-EC18-B1DF644B32B3}"/>
              </a:ext>
            </a:extLst>
          </p:cNvPr>
          <p:cNvSpPr>
            <a:spLocks noGrp="1"/>
          </p:cNvSpPr>
          <p:nvPr>
            <p:ph idx="1"/>
          </p:nvPr>
        </p:nvSpPr>
        <p:spPr>
          <a:xfrm>
            <a:off x="509016" y="1634872"/>
            <a:ext cx="4639056" cy="4451891"/>
          </a:xfrm>
        </p:spPr>
        <p:txBody>
          <a:bodyPr>
            <a:noAutofit/>
          </a:bodyPr>
          <a:lstStyle/>
          <a:p>
            <a:r>
              <a:rPr lang="da-DK" sz="2400" dirty="0"/>
              <a:t>På </a:t>
            </a:r>
            <a:r>
              <a:rPr lang="da-DK" sz="2400" dirty="0" err="1"/>
              <a:t>FOAs</a:t>
            </a:r>
            <a:r>
              <a:rPr lang="da-DK" sz="2400" dirty="0"/>
              <a:t> kongres blev det besluttet, at alle </a:t>
            </a:r>
            <a:r>
              <a:rPr lang="da-DK" sz="2400" dirty="0" err="1"/>
              <a:t>TR’er</a:t>
            </a:r>
            <a:r>
              <a:rPr lang="da-DK" sz="2400" dirty="0"/>
              <a:t> skal sikres en formel, skriftlig vilkårsaftale med deres arbejdsgiver. </a:t>
            </a:r>
          </a:p>
          <a:p>
            <a:r>
              <a:rPr lang="da-DK" sz="2400" dirty="0"/>
              <a:t>Målet med aftalen er at garantere </a:t>
            </a:r>
            <a:r>
              <a:rPr lang="da-DK" sz="2400" dirty="0" err="1"/>
              <a:t>TR’erne</a:t>
            </a:r>
            <a:r>
              <a:rPr lang="da-DK" sz="2400" dirty="0"/>
              <a:t> den nødvendige opbakning og arbejdstid  til at kunne varetage deres hverv, hjælpe kolleger og engagere nye medlemmer. </a:t>
            </a:r>
            <a:endParaRPr lang="da-DK" sz="2400" i="1" dirty="0"/>
          </a:p>
        </p:txBody>
      </p:sp>
      <p:sp>
        <p:nvSpPr>
          <p:cNvPr id="2" name="Titel 1">
            <a:extLst>
              <a:ext uri="{FF2B5EF4-FFF2-40B4-BE49-F238E27FC236}">
                <a16:creationId xmlns:a16="http://schemas.microsoft.com/office/drawing/2014/main" id="{1FF8B532-D15E-030C-F2BC-60FA046A8C34}"/>
              </a:ext>
            </a:extLst>
          </p:cNvPr>
          <p:cNvSpPr>
            <a:spLocks noGrp="1"/>
          </p:cNvSpPr>
          <p:nvPr>
            <p:ph type="title"/>
          </p:nvPr>
        </p:nvSpPr>
        <p:spPr>
          <a:xfrm>
            <a:off x="646176" y="136525"/>
            <a:ext cx="10515600" cy="1325563"/>
          </a:xfrm>
        </p:spPr>
        <p:txBody>
          <a:bodyPr>
            <a:normAutofit/>
          </a:bodyPr>
          <a:lstStyle/>
          <a:p>
            <a:r>
              <a:rPr lang="da-DK" sz="2800" b="1" dirty="0"/>
              <a:t>Kongresbeslutning i FOA: Vilkårsaftale for </a:t>
            </a:r>
            <a:r>
              <a:rPr lang="da-DK" sz="2800" b="1" dirty="0" err="1"/>
              <a:t>TR’er</a:t>
            </a:r>
            <a:endParaRPr lang="da-DK" sz="2800" b="1" dirty="0"/>
          </a:p>
        </p:txBody>
      </p:sp>
      <p:sp>
        <p:nvSpPr>
          <p:cNvPr id="8" name="Pladsholder til sidefod 7">
            <a:extLst>
              <a:ext uri="{FF2B5EF4-FFF2-40B4-BE49-F238E27FC236}">
                <a16:creationId xmlns:a16="http://schemas.microsoft.com/office/drawing/2014/main" id="{1C802A45-55C0-AF77-2D64-07991BF0FE49}"/>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4286409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Rammer for TR-arbejdet</a:t>
            </a:r>
            <a:endParaRPr lang="da-DK" sz="1400" dirty="0">
              <a:highlight>
                <a:srgbClr val="FFFF00"/>
              </a:highlight>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573142177"/>
              </p:ext>
            </p:extLst>
          </p:nvPr>
        </p:nvGraphicFramePr>
        <p:xfrm>
          <a:off x="938783" y="1490715"/>
          <a:ext cx="10768540" cy="4558063"/>
        </p:xfrm>
        <a:graphic>
          <a:graphicData uri="http://schemas.openxmlformats.org/drawingml/2006/table">
            <a:tbl>
              <a:tblPr firstRow="1" bandRow="1">
                <a:tableStyleId>{5940675A-B579-460E-94D1-54222C63F5DA}</a:tableStyleId>
              </a:tblPr>
              <a:tblGrid>
                <a:gridCol w="3806953">
                  <a:extLst>
                    <a:ext uri="{9D8B030D-6E8A-4147-A177-3AD203B41FA5}">
                      <a16:colId xmlns:a16="http://schemas.microsoft.com/office/drawing/2014/main" val="4242530900"/>
                    </a:ext>
                  </a:extLst>
                </a:gridCol>
                <a:gridCol w="6961587">
                  <a:extLst>
                    <a:ext uri="{9D8B030D-6E8A-4147-A177-3AD203B41FA5}">
                      <a16:colId xmlns:a16="http://schemas.microsoft.com/office/drawing/2014/main" val="837168483"/>
                    </a:ext>
                  </a:extLst>
                </a:gridCol>
              </a:tblGrid>
              <a:tr h="153293">
                <a:tc>
                  <a:txBody>
                    <a:bodyPr/>
                    <a:lstStyle/>
                    <a:p>
                      <a:pPr algn="ctr"/>
                      <a:r>
                        <a:rPr lang="da-DK" dirty="0"/>
                        <a:t>Emne</a:t>
                      </a:r>
                    </a:p>
                  </a:txBody>
                  <a:tcPr/>
                </a:tc>
                <a:tc>
                  <a:txBody>
                    <a:bodyPr/>
                    <a:lstStyle/>
                    <a:p>
                      <a:pPr algn="ctr"/>
                      <a:r>
                        <a:rPr lang="da-DK" dirty="0"/>
                        <a:t>TR-aftale BUF København</a:t>
                      </a:r>
                    </a:p>
                  </a:txBody>
                  <a:tcPr/>
                </a:tc>
                <a:extLst>
                  <a:ext uri="{0D108BD9-81ED-4DB2-BD59-A6C34878D82A}">
                    <a16:rowId xmlns:a16="http://schemas.microsoft.com/office/drawing/2014/main" val="1612869663"/>
                  </a:ext>
                </a:extLst>
              </a:tr>
              <a:tr h="628429">
                <a:tc>
                  <a:txBody>
                    <a:bodyPr/>
                    <a:lstStyle/>
                    <a:p>
                      <a:r>
                        <a:rPr lang="da-DK" sz="1600" dirty="0"/>
                        <a:t>Tid til TR arbejdet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1" dirty="0"/>
                        <a:t>Bilag 7.3 pkt. 12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dirty="0"/>
                        <a:t>Tillidsrepræsentanten skal have den nødvendige tid til varetagelsen af deres hverv. Tillidsrepræsentanten skal dog udføre sit hverv sådan, at det medfører mindst mulig forstyrrelse af repræsentantens almindelige arbejde og arbejdspladsens arbejdstilrettelæggelse</a:t>
                      </a:r>
                    </a:p>
                  </a:txBody>
                  <a:tcPr marL="68580" marR="68580" marT="34290" marB="34290"/>
                </a:tc>
                <a:extLst>
                  <a:ext uri="{0D108BD9-81ED-4DB2-BD59-A6C34878D82A}">
                    <a16:rowId xmlns:a16="http://schemas.microsoft.com/office/drawing/2014/main" val="2439888200"/>
                  </a:ext>
                </a:extLst>
              </a:tr>
              <a:tr h="617330">
                <a:tc>
                  <a:txBody>
                    <a:bodyPr/>
                    <a:lstStyle/>
                    <a:p>
                      <a:r>
                        <a:rPr lang="da-DK" sz="1600" dirty="0"/>
                        <a:t>Frihed til deltagelse i kurser, møder m.v.</a:t>
                      </a:r>
                    </a:p>
                  </a:txBody>
                  <a:tcPr/>
                </a:tc>
                <a:tc>
                  <a:txBody>
                    <a:bodyPr/>
                    <a:lstStyle/>
                    <a:p>
                      <a:pPr algn="ctr"/>
                      <a:r>
                        <a:rPr lang="da-DK" sz="1600" b="1" dirty="0"/>
                        <a:t>Bilag 7.5 pkt. 21 </a:t>
                      </a:r>
                    </a:p>
                    <a:p>
                      <a:pPr algn="ctr"/>
                      <a:r>
                        <a:rPr lang="da-DK" sz="1600" dirty="0"/>
                        <a:t>Der ydes tjenestefrihed uden løntab til tillidsrepræsentanten ved/ifm.: 1) deltagelse i personaleorganisationernes faglige møder, f.eks. bestyrelsesmøder, hovedbestyrelsesmøder, forretningsudvalgsmøder m.v., </a:t>
                      </a:r>
                    </a:p>
                    <a:p>
                      <a:pPr algn="ctr"/>
                      <a:r>
                        <a:rPr lang="da-DK" sz="1600" dirty="0"/>
                        <a:t>2) deltagelse i tillidsrepræsentantmøder, som personaleorganisationerne - med ledelsens tilslutning - finder det hensigtsmæssigt at afholde</a:t>
                      </a:r>
                      <a:endParaRPr lang="da-DK" sz="1600" b="1" dirty="0"/>
                    </a:p>
                  </a:txBody>
                  <a:tcPr marL="68580" marR="68580" marT="34290" marB="34290"/>
                </a:tc>
                <a:extLst>
                  <a:ext uri="{0D108BD9-81ED-4DB2-BD59-A6C34878D82A}">
                    <a16:rowId xmlns:a16="http://schemas.microsoft.com/office/drawing/2014/main" val="129517233"/>
                  </a:ext>
                </a:extLst>
              </a:tr>
              <a:tr h="1372903">
                <a:tc>
                  <a:txBody>
                    <a:bodyPr/>
                    <a:lstStyle/>
                    <a:p>
                      <a:r>
                        <a:rPr lang="da-DK" sz="1600" dirty="0"/>
                        <a:t>Adgang til internet og mulighed for kontakt med </a:t>
                      </a:r>
                      <a:r>
                        <a:rPr lang="da-DK" sz="1600" dirty="0" err="1"/>
                        <a:t>TR’s</a:t>
                      </a:r>
                      <a:r>
                        <a:rPr lang="da-DK" sz="1600" dirty="0"/>
                        <a:t> bagland</a:t>
                      </a:r>
                    </a:p>
                  </a:txBody>
                  <a:tcPr/>
                </a:tc>
                <a:tc>
                  <a:txBody>
                    <a:bodyPr/>
                    <a:lstStyle/>
                    <a:p>
                      <a:pPr algn="ctr"/>
                      <a:r>
                        <a:rPr lang="da-DK" sz="1600" b="1" dirty="0"/>
                        <a:t>MED rammeaftalens bilag 5</a:t>
                      </a:r>
                    </a:p>
                    <a:p>
                      <a:pPr algn="ctr"/>
                      <a:r>
                        <a:rPr lang="da-DK" sz="1600" dirty="0"/>
                        <a:t>Det skal sikres at tillidsrepræsentanten har mulighed for via tilgængeligt udstyr på arbejdspladsen – f.eks. IT-udstyr og internetopkobling - at kunne varetage sine arbejdspladsrelaterede tillidsrepræsentantopgaver forsvarligt. </a:t>
                      </a:r>
                    </a:p>
                  </a:txBody>
                  <a:tcPr marL="68580" marR="68580" marT="34290" marB="34290"/>
                </a:tc>
                <a:extLst>
                  <a:ext uri="{0D108BD9-81ED-4DB2-BD59-A6C34878D82A}">
                    <a16:rowId xmlns:a16="http://schemas.microsoft.com/office/drawing/2014/main" val="2032815346"/>
                  </a:ext>
                </a:extLst>
              </a:tr>
            </a:tbl>
          </a:graphicData>
        </a:graphic>
      </p:graphicFrame>
      <p:pic>
        <p:nvPicPr>
          <p:cNvPr id="3" name="Billede 2">
            <a:extLst>
              <a:ext uri="{FF2B5EF4-FFF2-40B4-BE49-F238E27FC236}">
                <a16:creationId xmlns:a16="http://schemas.microsoft.com/office/drawing/2014/main" id="{DD3E865F-CCB3-C96A-B785-FAA32A786E6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701398" y="136525"/>
            <a:ext cx="1304803" cy="130270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Pladsholder til sidefod 5">
            <a:extLst>
              <a:ext uri="{FF2B5EF4-FFF2-40B4-BE49-F238E27FC236}">
                <a16:creationId xmlns:a16="http://schemas.microsoft.com/office/drawing/2014/main" id="{7FACAF09-927E-3D9A-6395-102D97902518}"/>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428222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6E6B-93D5-C4F4-73DE-46342A86B432}"/>
            </a:ext>
          </a:extLst>
        </p:cNvPr>
        <p:cNvGrpSpPr/>
        <p:nvPr/>
      </p:nvGrpSpPr>
      <p:grpSpPr>
        <a:xfrm>
          <a:off x="0" y="0"/>
          <a:ext cx="0" cy="0"/>
          <a:chOff x="0" y="0"/>
          <a:chExt cx="0" cy="0"/>
        </a:xfrm>
      </p:grpSpPr>
      <p:pic>
        <p:nvPicPr>
          <p:cNvPr id="1026" name="Picture 2" descr="raise you hand if you... social media templat Template | PosterMyWall">
            <a:extLst>
              <a:ext uri="{FF2B5EF4-FFF2-40B4-BE49-F238E27FC236}">
                <a16:creationId xmlns:a16="http://schemas.microsoft.com/office/drawing/2014/main" id="{D5A595B6-D77D-D96D-FCDB-B55C9C648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409762"/>
            <a:ext cx="4862451" cy="48624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19B54F8-B86F-0C7F-EABA-C554873B61F5}"/>
              </a:ext>
            </a:extLst>
          </p:cNvPr>
          <p:cNvSpPr>
            <a:spLocks noGrp="1"/>
          </p:cNvSpPr>
          <p:nvPr>
            <p:ph type="title"/>
          </p:nvPr>
        </p:nvSpPr>
        <p:spPr/>
        <p:txBody>
          <a:bodyPr>
            <a:normAutofit/>
          </a:bodyPr>
          <a:lstStyle/>
          <a:p>
            <a:r>
              <a:rPr lang="da-DK" sz="2800" b="1" dirty="0"/>
              <a:t>Hvilke aftaler har I omkring jeres vilkår?  </a:t>
            </a:r>
          </a:p>
        </p:txBody>
      </p:sp>
      <p:sp>
        <p:nvSpPr>
          <p:cNvPr id="3" name="Pladsholder til indhold 2">
            <a:extLst>
              <a:ext uri="{FF2B5EF4-FFF2-40B4-BE49-F238E27FC236}">
                <a16:creationId xmlns:a16="http://schemas.microsoft.com/office/drawing/2014/main" id="{89CF4BB2-640C-C3C7-5325-48D7414B0B16}"/>
              </a:ext>
            </a:extLst>
          </p:cNvPr>
          <p:cNvSpPr>
            <a:spLocks noGrp="1"/>
          </p:cNvSpPr>
          <p:nvPr>
            <p:ph idx="1"/>
          </p:nvPr>
        </p:nvSpPr>
        <p:spPr>
          <a:xfrm>
            <a:off x="838200" y="1509997"/>
            <a:ext cx="8717280" cy="3994691"/>
          </a:xfrm>
        </p:spPr>
        <p:txBody>
          <a:bodyPr>
            <a:noAutofit/>
          </a:bodyPr>
          <a:lstStyle/>
          <a:p>
            <a:pPr marL="0" indent="0">
              <a:buNone/>
            </a:pPr>
            <a:r>
              <a:rPr lang="da-DK" sz="2500" dirty="0">
                <a:effectLst>
                  <a:outerShdw blurRad="38100" dist="38100" dir="2700000" algn="tl">
                    <a:srgbClr val="000000">
                      <a:alpha val="43137"/>
                    </a:srgbClr>
                  </a:outerShdw>
                </a:effectLst>
              </a:rPr>
              <a:t>Hvem af jer har: </a:t>
            </a:r>
          </a:p>
          <a:p>
            <a:r>
              <a:rPr lang="da-DK" sz="2500" dirty="0"/>
              <a:t>En sikker mail ?</a:t>
            </a:r>
          </a:p>
          <a:p>
            <a:r>
              <a:rPr lang="da-DK" sz="2500" dirty="0"/>
              <a:t>Fast aftalt ugentligt/månedligt TR-tid ?</a:t>
            </a:r>
          </a:p>
          <a:p>
            <a:r>
              <a:rPr lang="da-DK" sz="2500" dirty="0"/>
              <a:t>Egen arbejdscomputer/tablet/telefon ?</a:t>
            </a:r>
          </a:p>
          <a:p>
            <a:r>
              <a:rPr lang="da-DK" sz="2500" dirty="0"/>
              <a:t>Delt arbejdscomputer/tablet/telefon ?</a:t>
            </a:r>
          </a:p>
          <a:p>
            <a:r>
              <a:rPr lang="da-DK" sz="2500" dirty="0"/>
              <a:t>Fastlagt tid til at møde nye kollegaer ?</a:t>
            </a:r>
          </a:p>
          <a:p>
            <a:r>
              <a:rPr lang="da-DK" sz="2500" dirty="0"/>
              <a:t>Et aflåst skab for at kunne overholde GDPR ?</a:t>
            </a:r>
          </a:p>
          <a:p>
            <a:r>
              <a:rPr lang="da-DK" sz="2500" dirty="0"/>
              <a:t>Mulighed for mødelokale/kontor ved behov ?</a:t>
            </a:r>
          </a:p>
        </p:txBody>
      </p:sp>
      <p:pic>
        <p:nvPicPr>
          <p:cNvPr id="4" name="Billede 3">
            <a:extLst>
              <a:ext uri="{FF2B5EF4-FFF2-40B4-BE49-F238E27FC236}">
                <a16:creationId xmlns:a16="http://schemas.microsoft.com/office/drawing/2014/main" id="{D549F36A-3E85-86C6-6DBB-7124BCEAF97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10701398" y="136525"/>
            <a:ext cx="1304803" cy="130270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Pladsholder til sidefod 5">
            <a:extLst>
              <a:ext uri="{FF2B5EF4-FFF2-40B4-BE49-F238E27FC236}">
                <a16:creationId xmlns:a16="http://schemas.microsoft.com/office/drawing/2014/main" id="{D0C85256-6AE7-EB24-B654-A83DF04AF230}"/>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86231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6D715-3A25-BBEF-C25F-52AF6A459B60}"/>
              </a:ext>
            </a:extLst>
          </p:cNvPr>
          <p:cNvSpPr>
            <a:spLocks noGrp="1"/>
          </p:cNvSpPr>
          <p:nvPr>
            <p:ph type="title"/>
          </p:nvPr>
        </p:nvSpPr>
        <p:spPr/>
        <p:txBody>
          <a:bodyPr/>
          <a:lstStyle/>
          <a:p>
            <a:r>
              <a:rPr lang="da-DK" b="1" dirty="0"/>
              <a:t>Fællestillidsrepræsentanter almen</a:t>
            </a:r>
          </a:p>
        </p:txBody>
      </p:sp>
      <p:sp>
        <p:nvSpPr>
          <p:cNvPr id="9" name="Tekstfelt 8">
            <a:extLst>
              <a:ext uri="{FF2B5EF4-FFF2-40B4-BE49-F238E27FC236}">
                <a16:creationId xmlns:a16="http://schemas.microsoft.com/office/drawing/2014/main" id="{377E9688-25CF-7E7F-32E1-72D31C48E18B}"/>
              </a:ext>
            </a:extLst>
          </p:cNvPr>
          <p:cNvSpPr txBox="1"/>
          <p:nvPr/>
        </p:nvSpPr>
        <p:spPr>
          <a:xfrm>
            <a:off x="3467423" y="3894322"/>
            <a:ext cx="2361745" cy="1323439"/>
          </a:xfrm>
          <a:prstGeom prst="rect">
            <a:avLst/>
          </a:prstGeom>
          <a:noFill/>
        </p:spPr>
        <p:txBody>
          <a:bodyPr wrap="square" rtlCol="0">
            <a:spAutoFit/>
          </a:bodyPr>
          <a:lstStyle/>
          <a:p>
            <a:endParaRPr lang="da-DK" sz="2000" dirty="0"/>
          </a:p>
          <a:p>
            <a:r>
              <a:rPr lang="da-DK" sz="2000" dirty="0"/>
              <a:t>Vibeke Jensen </a:t>
            </a:r>
            <a:r>
              <a:rPr lang="da-DK" sz="2000" dirty="0">
                <a:hlinkClick r:id="rId3"/>
              </a:rPr>
              <a:t>vibj@foa.dk</a:t>
            </a:r>
            <a:r>
              <a:rPr lang="da-DK" sz="2000" dirty="0"/>
              <a:t> </a:t>
            </a:r>
          </a:p>
          <a:p>
            <a:pPr marL="0" indent="0">
              <a:buNone/>
            </a:pPr>
            <a:r>
              <a:rPr lang="da-DK" sz="2000" dirty="0" err="1"/>
              <a:t>Tlf</a:t>
            </a:r>
            <a:r>
              <a:rPr lang="da-DK" sz="2000" dirty="0"/>
              <a:t>: 30660079</a:t>
            </a:r>
          </a:p>
        </p:txBody>
      </p:sp>
      <p:sp>
        <p:nvSpPr>
          <p:cNvPr id="10" name="Tekstfelt 9">
            <a:extLst>
              <a:ext uri="{FF2B5EF4-FFF2-40B4-BE49-F238E27FC236}">
                <a16:creationId xmlns:a16="http://schemas.microsoft.com/office/drawing/2014/main" id="{71137551-9676-2A7F-5059-94270E73D476}"/>
              </a:ext>
            </a:extLst>
          </p:cNvPr>
          <p:cNvSpPr txBox="1"/>
          <p:nvPr/>
        </p:nvSpPr>
        <p:spPr>
          <a:xfrm flipH="1">
            <a:off x="6114476" y="3873137"/>
            <a:ext cx="3430465" cy="1323439"/>
          </a:xfrm>
          <a:prstGeom prst="rect">
            <a:avLst/>
          </a:prstGeom>
          <a:noFill/>
        </p:spPr>
        <p:txBody>
          <a:bodyPr wrap="square" rtlCol="0">
            <a:spAutoFit/>
          </a:bodyPr>
          <a:lstStyle/>
          <a:p>
            <a:endParaRPr lang="da-DK" sz="2000" dirty="0"/>
          </a:p>
          <a:p>
            <a:r>
              <a:rPr lang="da-DK" sz="2000" dirty="0"/>
              <a:t>Nanna Mikkelsen</a:t>
            </a:r>
          </a:p>
          <a:p>
            <a:r>
              <a:rPr lang="da-DK" sz="2000" dirty="0">
                <a:hlinkClick r:id="rId4"/>
              </a:rPr>
              <a:t>nami@foa.dk</a:t>
            </a:r>
            <a:r>
              <a:rPr lang="da-DK" sz="2000" dirty="0">
                <a:hlinkClick r:id="rId5"/>
              </a:rPr>
              <a:t>  </a:t>
            </a:r>
            <a:endParaRPr lang="da-DK" sz="2000" dirty="0"/>
          </a:p>
          <a:p>
            <a:pPr marL="0" indent="0">
              <a:buNone/>
            </a:pPr>
            <a:r>
              <a:rPr lang="da-DK" sz="2000" dirty="0" err="1"/>
              <a:t>Tlf</a:t>
            </a:r>
            <a:r>
              <a:rPr lang="da-DK" sz="2000" dirty="0"/>
              <a:t>: 30785114</a:t>
            </a:r>
          </a:p>
        </p:txBody>
      </p:sp>
      <p:sp>
        <p:nvSpPr>
          <p:cNvPr id="12" name="Tekstfelt 11">
            <a:extLst>
              <a:ext uri="{FF2B5EF4-FFF2-40B4-BE49-F238E27FC236}">
                <a16:creationId xmlns:a16="http://schemas.microsoft.com/office/drawing/2014/main" id="{EE58A645-2F43-EEA8-CFE1-6CC62EE058DF}"/>
              </a:ext>
            </a:extLst>
          </p:cNvPr>
          <p:cNvSpPr txBox="1"/>
          <p:nvPr/>
        </p:nvSpPr>
        <p:spPr>
          <a:xfrm>
            <a:off x="557654" y="4179740"/>
            <a:ext cx="2857500" cy="1231106"/>
          </a:xfrm>
          <a:prstGeom prst="rect">
            <a:avLst/>
          </a:prstGeom>
          <a:noFill/>
        </p:spPr>
        <p:txBody>
          <a:bodyPr wrap="square" rtlCol="0">
            <a:spAutoFit/>
          </a:bodyPr>
          <a:lstStyle/>
          <a:p>
            <a:r>
              <a:rPr lang="da-DK" sz="2000" dirty="0"/>
              <a:t>Michala Toftager Bovien</a:t>
            </a:r>
          </a:p>
          <a:p>
            <a:r>
              <a:rPr lang="da-DK" sz="2000" dirty="0">
                <a:hlinkClick r:id="rId6"/>
              </a:rPr>
              <a:t>mitb@foa.dk</a:t>
            </a:r>
            <a:endParaRPr lang="da-DK" sz="2000" dirty="0"/>
          </a:p>
          <a:p>
            <a:r>
              <a:rPr lang="da-DK" sz="2000" dirty="0" err="1"/>
              <a:t>Tlf</a:t>
            </a:r>
            <a:r>
              <a:rPr lang="da-DK" sz="2000" dirty="0"/>
              <a:t>: 30785106</a:t>
            </a:r>
          </a:p>
          <a:p>
            <a:endParaRPr lang="da-DK" sz="1400" dirty="0"/>
          </a:p>
        </p:txBody>
      </p:sp>
      <p:sp>
        <p:nvSpPr>
          <p:cNvPr id="14" name="Tekstfelt 13">
            <a:extLst>
              <a:ext uri="{FF2B5EF4-FFF2-40B4-BE49-F238E27FC236}">
                <a16:creationId xmlns:a16="http://schemas.microsoft.com/office/drawing/2014/main" id="{A99F5755-E919-EEC0-CFD8-0E53CF0663AC}"/>
              </a:ext>
            </a:extLst>
          </p:cNvPr>
          <p:cNvSpPr txBox="1"/>
          <p:nvPr/>
        </p:nvSpPr>
        <p:spPr>
          <a:xfrm>
            <a:off x="8709247" y="4133574"/>
            <a:ext cx="3331846" cy="1015663"/>
          </a:xfrm>
          <a:prstGeom prst="rect">
            <a:avLst/>
          </a:prstGeom>
          <a:noFill/>
        </p:spPr>
        <p:txBody>
          <a:bodyPr wrap="square" rtlCol="0">
            <a:spAutoFit/>
          </a:bodyPr>
          <a:lstStyle/>
          <a:p>
            <a:r>
              <a:rPr lang="da-DK" sz="2000" dirty="0"/>
              <a:t>Maria Porse </a:t>
            </a:r>
          </a:p>
          <a:p>
            <a:r>
              <a:rPr lang="da-DK" sz="2000" dirty="0">
                <a:hlinkClick r:id="rId7"/>
              </a:rPr>
              <a:t>maria@foa.dk</a:t>
            </a:r>
            <a:endParaRPr lang="da-DK" sz="2000" dirty="0"/>
          </a:p>
          <a:p>
            <a:r>
              <a:rPr lang="da-DK" sz="2000" dirty="0" err="1"/>
              <a:t>Tlf</a:t>
            </a:r>
            <a:r>
              <a:rPr lang="da-DK" sz="2000" dirty="0"/>
              <a:t>: 30785110</a:t>
            </a:r>
          </a:p>
        </p:txBody>
      </p:sp>
      <p:pic>
        <p:nvPicPr>
          <p:cNvPr id="15" name="Billede 14">
            <a:extLst>
              <a:ext uri="{FF2B5EF4-FFF2-40B4-BE49-F238E27FC236}">
                <a16:creationId xmlns:a16="http://schemas.microsoft.com/office/drawing/2014/main" id="{90E1EF33-E3C8-50B0-047B-E9E7BA0D4C2E}"/>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r="-8" b="152"/>
          <a:stretch/>
        </p:blipFill>
        <p:spPr>
          <a:xfrm>
            <a:off x="9955731" y="197282"/>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Tekstfelt 7">
            <a:extLst>
              <a:ext uri="{FF2B5EF4-FFF2-40B4-BE49-F238E27FC236}">
                <a16:creationId xmlns:a16="http://schemas.microsoft.com/office/drawing/2014/main" id="{B1943112-0014-805D-292F-0DAA49D4E4F3}"/>
              </a:ext>
            </a:extLst>
          </p:cNvPr>
          <p:cNvSpPr txBox="1"/>
          <p:nvPr/>
        </p:nvSpPr>
        <p:spPr>
          <a:xfrm>
            <a:off x="4401312" y="6459490"/>
            <a:ext cx="7790688" cy="276999"/>
          </a:xfrm>
          <a:prstGeom prst="rect">
            <a:avLst/>
          </a:prstGeom>
          <a:noFill/>
        </p:spPr>
        <p:txBody>
          <a:bodyPr wrap="square">
            <a:spAutoFit/>
          </a:bodyPr>
          <a:lstStyle/>
          <a:p>
            <a:r>
              <a:rPr lang="da-DK" sz="1200" dirty="0"/>
              <a:t>FOA-WIFI: Farfartil4</a:t>
            </a:r>
          </a:p>
        </p:txBody>
      </p:sp>
      <p:pic>
        <p:nvPicPr>
          <p:cNvPr id="3" name="Billede 2">
            <a:extLst>
              <a:ext uri="{FF2B5EF4-FFF2-40B4-BE49-F238E27FC236}">
                <a16:creationId xmlns:a16="http://schemas.microsoft.com/office/drawing/2014/main" id="{E1377CE7-14E4-FBF8-AE3C-6E57413FEEDA}"/>
              </a:ext>
            </a:extLst>
          </p:cNvPr>
          <p:cNvPicPr>
            <a:picLocks noChangeAspect="1"/>
          </p:cNvPicPr>
          <p:nvPr/>
        </p:nvPicPr>
        <p:blipFill>
          <a:blip r:embed="rId9"/>
          <a:srcRect l="20023" r="23973"/>
          <a:stretch/>
        </p:blipFill>
        <p:spPr>
          <a:xfrm>
            <a:off x="8696012" y="1707414"/>
            <a:ext cx="1619279" cy="2090803"/>
          </a:xfrm>
          <a:prstGeom prst="rect">
            <a:avLst/>
          </a:prstGeom>
        </p:spPr>
      </p:pic>
      <p:pic>
        <p:nvPicPr>
          <p:cNvPr id="1026" name="Picture 2">
            <a:extLst>
              <a:ext uri="{FF2B5EF4-FFF2-40B4-BE49-F238E27FC236}">
                <a16:creationId xmlns:a16="http://schemas.microsoft.com/office/drawing/2014/main" id="{5074DF9F-BAC7-CA19-AA49-1949F8ACEB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24" r="28981"/>
          <a:stretch/>
        </p:blipFill>
        <p:spPr bwMode="auto">
          <a:xfrm>
            <a:off x="6205728" y="1699040"/>
            <a:ext cx="1524000" cy="2090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6318A0-9F96-5FF6-E5DB-1610A39030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774" t="8345" r="23197" b="-867"/>
          <a:stretch/>
        </p:blipFill>
        <p:spPr bwMode="auto">
          <a:xfrm>
            <a:off x="682018" y="1695415"/>
            <a:ext cx="1723643" cy="2076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B7BB57-715D-2B7D-C473-7EA18BC0FA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46" r="25806"/>
          <a:stretch/>
        </p:blipFill>
        <p:spPr bwMode="auto">
          <a:xfrm>
            <a:off x="3500498" y="1707607"/>
            <a:ext cx="1723643"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B970B5E-1180-A299-A949-7B4139608C1F}"/>
              </a:ext>
            </a:extLst>
          </p:cNvPr>
          <p:cNvSpPr txBox="1"/>
          <p:nvPr/>
        </p:nvSpPr>
        <p:spPr>
          <a:xfrm>
            <a:off x="6096000" y="5183390"/>
            <a:ext cx="5538346" cy="1477328"/>
          </a:xfrm>
          <a:prstGeom prst="rect">
            <a:avLst/>
          </a:prstGeom>
          <a:noFill/>
          <a:ln>
            <a:solidFill>
              <a:schemeClr val="tx1"/>
            </a:solidFill>
          </a:ln>
        </p:spPr>
        <p:txBody>
          <a:bodyPr wrap="square" rtlCol="0">
            <a:spAutoFit/>
          </a:bodyPr>
          <a:lstStyle/>
          <a:p>
            <a:r>
              <a:rPr lang="da-DK" dirty="0">
                <a:effectLst>
                  <a:outerShdw blurRad="38100" dist="38100" dir="2700000" algn="tl">
                    <a:srgbClr val="000000">
                      <a:alpha val="43137"/>
                    </a:srgbClr>
                  </a:outerShdw>
                </a:effectLst>
              </a:rPr>
              <a:t>OBS: Kontaktoplysningerne er til jer </a:t>
            </a:r>
            <a:r>
              <a:rPr lang="da-DK" dirty="0" err="1">
                <a:effectLst>
                  <a:outerShdw blurRad="38100" dist="38100" dir="2700000" algn="tl">
                    <a:srgbClr val="000000">
                      <a:alpha val="43137"/>
                    </a:srgbClr>
                  </a:outerShdw>
                </a:effectLst>
              </a:rPr>
              <a:t>TR’er</a:t>
            </a:r>
            <a:r>
              <a:rPr lang="da-DK" dirty="0">
                <a:effectLst>
                  <a:outerShdw blurRad="38100" dist="38100" dir="2700000" algn="tl">
                    <a:srgbClr val="000000">
                      <a:alpha val="43137"/>
                    </a:srgbClr>
                  </a:outerShdw>
                </a:effectLst>
              </a:rPr>
              <a:t>. </a:t>
            </a:r>
          </a:p>
          <a:p>
            <a:r>
              <a:rPr lang="da-DK" dirty="0">
                <a:effectLst>
                  <a:outerShdw blurRad="38100" dist="38100" dir="2700000" algn="tl">
                    <a:srgbClr val="000000">
                      <a:alpha val="43137"/>
                    </a:srgbClr>
                  </a:outerShdw>
                </a:effectLst>
              </a:rPr>
              <a:t>Medlemmerne er velkomne til at kontakte LFS på hovedtelefonen eller gennem FOA min post. </a:t>
            </a:r>
          </a:p>
          <a:p>
            <a:r>
              <a:rPr lang="da-DK" dirty="0">
                <a:effectLst>
                  <a:outerShdw blurRad="38100" dist="38100" dir="2700000" algn="tl">
                    <a:srgbClr val="000000">
                      <a:alpha val="43137"/>
                    </a:srgbClr>
                  </a:outerShdw>
                </a:effectLst>
              </a:rPr>
              <a:t>Hvis I har spørgsmål på medlemmernes vegne, kan I kontakte en FTR.  </a:t>
            </a:r>
          </a:p>
        </p:txBody>
      </p:sp>
      <p:sp>
        <p:nvSpPr>
          <p:cNvPr id="5" name="Pladsholder til sidefod 4">
            <a:extLst>
              <a:ext uri="{FF2B5EF4-FFF2-40B4-BE49-F238E27FC236}">
                <a16:creationId xmlns:a16="http://schemas.microsoft.com/office/drawing/2014/main" id="{8B7D2097-73EB-CD57-1123-B02DCE841491}"/>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94547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DBA9-DA04-876F-2581-F2DBBC483A1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2C87C04D-F8C3-B0E5-5AFF-8CB9557014F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999CF70F-31F1-ECBA-AA55-E5BE239FEE5A}"/>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4B140E20-8290-DA79-BA0A-6F86E4F1F476}"/>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10.00 Fravær af familiemæssige årsager v/ Janni</a:t>
            </a:r>
          </a:p>
          <a:p>
            <a:r>
              <a:rPr lang="da-DK" dirty="0"/>
              <a:t>Kl. 10.15 – 11.00 </a:t>
            </a:r>
            <a:r>
              <a:rPr lang="da-DK" dirty="0" err="1"/>
              <a:t>Casearbejde</a:t>
            </a:r>
            <a:r>
              <a:rPr lang="da-DK" dirty="0"/>
              <a:t> inkl. pause </a:t>
            </a:r>
          </a:p>
          <a:p>
            <a:r>
              <a:rPr lang="da-DK" dirty="0"/>
              <a:t>Kl.11.00 – 11.30 Vilkårsaftale for TR</a:t>
            </a:r>
          </a:p>
          <a:p>
            <a:r>
              <a:rPr lang="da-DK" b="1" dirty="0">
                <a:effectLst>
                  <a:outerShdw blurRad="38100" dist="38100" dir="2700000" algn="tl">
                    <a:srgbClr val="000000">
                      <a:alpha val="43137"/>
                    </a:srgbClr>
                  </a:outerShdw>
                </a:effectLst>
              </a:rPr>
              <a:t>Kl. 11.30 – 12.00 Meddelelser og afslutning på dagen  </a:t>
            </a:r>
          </a:p>
        </p:txBody>
      </p:sp>
      <p:sp>
        <p:nvSpPr>
          <p:cNvPr id="2" name="Pladsholder til sidefod 1">
            <a:extLst>
              <a:ext uri="{FF2B5EF4-FFF2-40B4-BE49-F238E27FC236}">
                <a16:creationId xmlns:a16="http://schemas.microsoft.com/office/drawing/2014/main" id="{2119565F-9338-2C55-6DBD-E00B6AEB2A13}"/>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825097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793AA-7709-1464-ACE0-F8E16FAC1B9A}"/>
              </a:ext>
            </a:extLst>
          </p:cNvPr>
          <p:cNvSpPr>
            <a:spLocks noGrp="1"/>
          </p:cNvSpPr>
          <p:nvPr>
            <p:ph type="title"/>
          </p:nvPr>
        </p:nvSpPr>
        <p:spPr/>
        <p:txBody>
          <a:bodyPr/>
          <a:lstStyle/>
          <a:p>
            <a:pPr algn="ctr"/>
            <a:r>
              <a:rPr lang="da-DK" b="1" dirty="0">
                <a:effectLst>
                  <a:outerShdw blurRad="38100" dist="38100" dir="2700000" algn="tl">
                    <a:srgbClr val="000000">
                      <a:alpha val="43137"/>
                    </a:srgbClr>
                  </a:outerShdw>
                </a:effectLst>
              </a:rPr>
              <a:t>MEDDELELSER</a:t>
            </a:r>
          </a:p>
        </p:txBody>
      </p:sp>
      <p:pic>
        <p:nvPicPr>
          <p:cNvPr id="5" name="Pladsholder til indhold 4">
            <a:extLst>
              <a:ext uri="{FF2B5EF4-FFF2-40B4-BE49-F238E27FC236}">
                <a16:creationId xmlns:a16="http://schemas.microsoft.com/office/drawing/2014/main" id="{1E13CBDA-53BF-C211-FD44-4E10303C0D27}"/>
              </a:ext>
            </a:extLst>
          </p:cNvPr>
          <p:cNvPicPr>
            <a:picLocks noGrp="1" noChangeAspect="1"/>
          </p:cNvPicPr>
          <p:nvPr>
            <p:ph idx="1"/>
          </p:nvPr>
        </p:nvPicPr>
        <p:blipFill>
          <a:blip r:embed="rId2"/>
          <a:stretch>
            <a:fillRect/>
          </a:stretch>
        </p:blipFill>
        <p:spPr>
          <a:xfrm>
            <a:off x="3114675" y="1948656"/>
            <a:ext cx="5962650" cy="4105275"/>
          </a:xfrm>
          <a:prstGeom prst="rect">
            <a:avLst/>
          </a:prstGeom>
        </p:spPr>
      </p:pic>
      <p:pic>
        <p:nvPicPr>
          <p:cNvPr id="7" name="Billede 6">
            <a:extLst>
              <a:ext uri="{FF2B5EF4-FFF2-40B4-BE49-F238E27FC236}">
                <a16:creationId xmlns:a16="http://schemas.microsoft.com/office/drawing/2014/main" id="{671AD395-562B-3E3D-821B-DE1C3DC98239}"/>
              </a:ext>
            </a:extLst>
          </p:cNvPr>
          <p:cNvPicPr>
            <a:picLocks noChangeAspect="1"/>
          </p:cNvPicPr>
          <p:nvPr/>
        </p:nvPicPr>
        <p:blipFill>
          <a:blip r:embed="rId3"/>
          <a:stretch>
            <a:fillRect/>
          </a:stretch>
        </p:blipFill>
        <p:spPr>
          <a:xfrm>
            <a:off x="9367945" y="138220"/>
            <a:ext cx="1914310" cy="1914310"/>
          </a:xfrm>
          <a:prstGeom prst="rect">
            <a:avLst/>
          </a:prstGeom>
        </p:spPr>
      </p:pic>
      <p:sp>
        <p:nvSpPr>
          <p:cNvPr id="3" name="Tekstfelt 2">
            <a:extLst>
              <a:ext uri="{FF2B5EF4-FFF2-40B4-BE49-F238E27FC236}">
                <a16:creationId xmlns:a16="http://schemas.microsoft.com/office/drawing/2014/main" id="{687A742B-1809-1991-F286-CD2C221C3F20}"/>
              </a:ext>
            </a:extLst>
          </p:cNvPr>
          <p:cNvSpPr txBox="1"/>
          <p:nvPr/>
        </p:nvSpPr>
        <p:spPr>
          <a:xfrm>
            <a:off x="5092062" y="3244334"/>
            <a:ext cx="515502" cy="369332"/>
          </a:xfrm>
          <a:prstGeom prst="rect">
            <a:avLst/>
          </a:prstGeom>
          <a:noFill/>
        </p:spPr>
        <p:txBody>
          <a:bodyPr wrap="square" rtlCol="0">
            <a:spAutoFit/>
          </a:bodyPr>
          <a:lstStyle/>
          <a:p>
            <a:r>
              <a:rPr lang="da-DK" dirty="0" err="1"/>
              <a:t>We</a:t>
            </a:r>
            <a:r>
              <a:rPr lang="da-DK" dirty="0"/>
              <a:t> </a:t>
            </a:r>
          </a:p>
        </p:txBody>
      </p:sp>
      <p:pic>
        <p:nvPicPr>
          <p:cNvPr id="6" name="Grafik 5" descr="Hjerte med massiv udfyldning">
            <a:extLst>
              <a:ext uri="{FF2B5EF4-FFF2-40B4-BE49-F238E27FC236}">
                <a16:creationId xmlns:a16="http://schemas.microsoft.com/office/drawing/2014/main" id="{068908B8-B4D4-FB1D-BDAC-FA52CF9F33A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93563" y="3606269"/>
            <a:ext cx="753374" cy="753374"/>
          </a:xfrm>
          <a:prstGeom prst="rect">
            <a:avLst/>
          </a:prstGeom>
        </p:spPr>
      </p:pic>
      <p:sp>
        <p:nvSpPr>
          <p:cNvPr id="8" name="Tekstfelt 7">
            <a:extLst>
              <a:ext uri="{FF2B5EF4-FFF2-40B4-BE49-F238E27FC236}">
                <a16:creationId xmlns:a16="http://schemas.microsoft.com/office/drawing/2014/main" id="{DA7537DF-F201-5929-BD8E-EB3B584BCC6A}"/>
              </a:ext>
            </a:extLst>
          </p:cNvPr>
          <p:cNvSpPr txBox="1"/>
          <p:nvPr/>
        </p:nvSpPr>
        <p:spPr>
          <a:xfrm rot="21083696">
            <a:off x="3835871" y="2908140"/>
            <a:ext cx="1005840" cy="923330"/>
          </a:xfrm>
          <a:prstGeom prst="rect">
            <a:avLst/>
          </a:prstGeom>
          <a:noFill/>
        </p:spPr>
        <p:txBody>
          <a:bodyPr wrap="square" rtlCol="0">
            <a:spAutoFit/>
          </a:bodyPr>
          <a:lstStyle/>
          <a:p>
            <a:pPr algn="ctr"/>
            <a:r>
              <a:rPr lang="da-DK" dirty="0"/>
              <a:t>Husk Gummistøvler </a:t>
            </a:r>
          </a:p>
        </p:txBody>
      </p:sp>
      <p:pic>
        <p:nvPicPr>
          <p:cNvPr id="2050" name="Picture 2" descr="Børnetegninger (@kidstegninger) • Facebook">
            <a:extLst>
              <a:ext uri="{FF2B5EF4-FFF2-40B4-BE49-F238E27FC236}">
                <a16:creationId xmlns:a16="http://schemas.microsoft.com/office/drawing/2014/main" id="{12D2EF1C-78C7-CE29-F32C-429EF25A31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983" b="4589"/>
          <a:stretch>
            <a:fillRect/>
          </a:stretch>
        </p:blipFill>
        <p:spPr bwMode="auto">
          <a:xfrm>
            <a:off x="4356486" y="4105762"/>
            <a:ext cx="1132670" cy="129680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felt 10">
            <a:extLst>
              <a:ext uri="{FF2B5EF4-FFF2-40B4-BE49-F238E27FC236}">
                <a16:creationId xmlns:a16="http://schemas.microsoft.com/office/drawing/2014/main" id="{7387FCFF-7B66-B99A-1D81-55AFE4693F5C}"/>
              </a:ext>
            </a:extLst>
          </p:cNvPr>
          <p:cNvSpPr txBox="1"/>
          <p:nvPr/>
        </p:nvSpPr>
        <p:spPr>
          <a:xfrm>
            <a:off x="6762949" y="4001293"/>
            <a:ext cx="1051560" cy="784830"/>
          </a:xfrm>
          <a:prstGeom prst="rect">
            <a:avLst/>
          </a:prstGeom>
          <a:noFill/>
        </p:spPr>
        <p:txBody>
          <a:bodyPr wrap="square" rtlCol="0">
            <a:spAutoFit/>
          </a:bodyPr>
          <a:lstStyle/>
          <a:p>
            <a:r>
              <a:rPr lang="da-DK" sz="1500" dirty="0"/>
              <a:t>Læg LEGO på plads efter leg </a:t>
            </a:r>
          </a:p>
        </p:txBody>
      </p:sp>
      <p:sp>
        <p:nvSpPr>
          <p:cNvPr id="12" name="Tekstfelt 11">
            <a:extLst>
              <a:ext uri="{FF2B5EF4-FFF2-40B4-BE49-F238E27FC236}">
                <a16:creationId xmlns:a16="http://schemas.microsoft.com/office/drawing/2014/main" id="{2410EA63-C777-797E-E331-97BED891E3B6}"/>
              </a:ext>
            </a:extLst>
          </p:cNvPr>
          <p:cNvSpPr txBox="1"/>
          <p:nvPr/>
        </p:nvSpPr>
        <p:spPr>
          <a:xfrm>
            <a:off x="6096000" y="2584565"/>
            <a:ext cx="1548384" cy="1077218"/>
          </a:xfrm>
          <a:prstGeom prst="rect">
            <a:avLst/>
          </a:prstGeom>
          <a:noFill/>
        </p:spPr>
        <p:txBody>
          <a:bodyPr wrap="square" rtlCol="0">
            <a:spAutoFit/>
          </a:bodyPr>
          <a:lstStyle/>
          <a:p>
            <a:pPr algn="ctr"/>
            <a:r>
              <a:rPr lang="da-DK" sz="1600" dirty="0">
                <a:effectLst>
                  <a:outerShdw blurRad="38100" dist="38100" dir="2700000" algn="tl">
                    <a:srgbClr val="000000">
                      <a:alpha val="43137"/>
                    </a:srgbClr>
                  </a:outerShdw>
                </a:effectLst>
              </a:rPr>
              <a:t>Tilsyn på mandag: </a:t>
            </a:r>
            <a:r>
              <a:rPr lang="da-DK" sz="1600" dirty="0"/>
              <a:t>alle stuer skal skinne </a:t>
            </a:r>
          </a:p>
        </p:txBody>
      </p:sp>
      <p:sp>
        <p:nvSpPr>
          <p:cNvPr id="13" name="Tekstfelt 12">
            <a:extLst>
              <a:ext uri="{FF2B5EF4-FFF2-40B4-BE49-F238E27FC236}">
                <a16:creationId xmlns:a16="http://schemas.microsoft.com/office/drawing/2014/main" id="{32741D94-C796-9C26-7B37-A82764F00964}"/>
              </a:ext>
            </a:extLst>
          </p:cNvPr>
          <p:cNvSpPr txBox="1"/>
          <p:nvPr/>
        </p:nvSpPr>
        <p:spPr>
          <a:xfrm>
            <a:off x="5890245" y="4359643"/>
            <a:ext cx="515502" cy="369332"/>
          </a:xfrm>
          <a:prstGeom prst="rect">
            <a:avLst/>
          </a:prstGeom>
          <a:noFill/>
        </p:spPr>
        <p:txBody>
          <a:bodyPr wrap="square" rtlCol="0">
            <a:spAutoFit/>
          </a:bodyPr>
          <a:lstStyle/>
          <a:p>
            <a:r>
              <a:rPr lang="da-DK" dirty="0"/>
              <a:t>TR </a:t>
            </a:r>
          </a:p>
        </p:txBody>
      </p:sp>
      <p:sp>
        <p:nvSpPr>
          <p:cNvPr id="14" name="Tekstfelt 13">
            <a:extLst>
              <a:ext uri="{FF2B5EF4-FFF2-40B4-BE49-F238E27FC236}">
                <a16:creationId xmlns:a16="http://schemas.microsoft.com/office/drawing/2014/main" id="{07591191-717F-DE6F-70C8-24E9F9862408}"/>
              </a:ext>
            </a:extLst>
          </p:cNvPr>
          <p:cNvSpPr txBox="1"/>
          <p:nvPr/>
        </p:nvSpPr>
        <p:spPr>
          <a:xfrm rot="21025988">
            <a:off x="7440915" y="3549048"/>
            <a:ext cx="1219200" cy="923330"/>
          </a:xfrm>
          <a:prstGeom prst="rect">
            <a:avLst/>
          </a:prstGeom>
          <a:noFill/>
        </p:spPr>
        <p:txBody>
          <a:bodyPr wrap="square" rtlCol="0">
            <a:spAutoFit/>
          </a:bodyPr>
          <a:lstStyle/>
          <a:p>
            <a:pPr algn="ctr"/>
            <a:r>
              <a:rPr lang="da-DK" sz="1600" dirty="0"/>
              <a:t>TR-møde</a:t>
            </a:r>
            <a:r>
              <a:rPr lang="da-DK" dirty="0"/>
              <a:t> uge </a:t>
            </a:r>
          </a:p>
          <a:p>
            <a:pPr algn="ctr"/>
            <a:r>
              <a:rPr lang="da-DK" dirty="0"/>
              <a:t>37 </a:t>
            </a:r>
          </a:p>
        </p:txBody>
      </p:sp>
      <p:sp>
        <p:nvSpPr>
          <p:cNvPr id="4" name="Pladsholder til sidefod 3">
            <a:extLst>
              <a:ext uri="{FF2B5EF4-FFF2-40B4-BE49-F238E27FC236}">
                <a16:creationId xmlns:a16="http://schemas.microsoft.com/office/drawing/2014/main" id="{2C1664DF-8E40-A24E-63C0-6B13A6C76B33}"/>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804913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8D3C-41AB-6164-DFE7-A64B6B18A3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AE3624-A901-8FCB-D57B-70433D2DBDC2}"/>
              </a:ext>
            </a:extLst>
          </p:cNvPr>
          <p:cNvSpPr>
            <a:spLocks noGrp="1"/>
          </p:cNvSpPr>
          <p:nvPr>
            <p:ph type="title"/>
          </p:nvPr>
        </p:nvSpPr>
        <p:spPr>
          <a:xfrm>
            <a:off x="838200" y="365125"/>
            <a:ext cx="9305925" cy="1325563"/>
          </a:xfrm>
        </p:spPr>
        <p:txBody>
          <a:bodyPr/>
          <a:lstStyle/>
          <a:p>
            <a:r>
              <a:rPr lang="da-DK" dirty="0"/>
              <a:t>Mødeplan for TR-møder i 2027</a:t>
            </a:r>
          </a:p>
        </p:txBody>
      </p:sp>
      <p:sp>
        <p:nvSpPr>
          <p:cNvPr id="3" name="Pladsholder til indhold 2">
            <a:extLst>
              <a:ext uri="{FF2B5EF4-FFF2-40B4-BE49-F238E27FC236}">
                <a16:creationId xmlns:a16="http://schemas.microsoft.com/office/drawing/2014/main" id="{D78EE159-38F4-F18F-4547-D3F821271AFF}"/>
              </a:ext>
            </a:extLst>
          </p:cNvPr>
          <p:cNvSpPr>
            <a:spLocks noGrp="1"/>
          </p:cNvSpPr>
          <p:nvPr>
            <p:ph idx="1"/>
          </p:nvPr>
        </p:nvSpPr>
        <p:spPr>
          <a:xfrm>
            <a:off x="838200" y="1825625"/>
            <a:ext cx="9962072" cy="4351338"/>
          </a:xfrm>
        </p:spPr>
        <p:txBody>
          <a:bodyPr>
            <a:normAutofit lnSpcReduction="10000"/>
          </a:bodyPr>
          <a:lstStyle/>
          <a:p>
            <a:r>
              <a:rPr lang="da-DK" dirty="0"/>
              <a:t>På baggrund af tilbagemeldinger fra ”onsdagsholdet” har vi valgt at opdele områderne igen.</a:t>
            </a:r>
          </a:p>
          <a:p>
            <a:pPr marL="0" indent="0">
              <a:buNone/>
            </a:pPr>
            <a:br>
              <a:rPr lang="da-DK" dirty="0"/>
            </a:br>
            <a:r>
              <a:rPr lang="da-DK" dirty="0"/>
              <a:t>Fordelingen næste år er som følger: </a:t>
            </a:r>
          </a:p>
          <a:p>
            <a:pPr lvl="1"/>
            <a:r>
              <a:rPr lang="da-DK" b="1" dirty="0"/>
              <a:t>Mandage: </a:t>
            </a:r>
            <a:r>
              <a:rPr lang="da-DK" dirty="0"/>
              <a:t>Område Vesterbo, Valby og Kongens Enghave </a:t>
            </a:r>
          </a:p>
          <a:p>
            <a:pPr lvl="1"/>
            <a:r>
              <a:rPr lang="da-DK" b="1" dirty="0"/>
              <a:t>Tirsdage: </a:t>
            </a:r>
            <a:r>
              <a:rPr lang="da-DK" dirty="0"/>
              <a:t>Område Østerbro, Indre by, Special daginstitutioner, legepladser, selvejende institutioner og støttepædagoger </a:t>
            </a:r>
          </a:p>
          <a:p>
            <a:pPr lvl="1"/>
            <a:r>
              <a:rPr lang="da-DK" b="1" dirty="0"/>
              <a:t>Onsdage: </a:t>
            </a:r>
            <a:r>
              <a:rPr lang="da-DK" dirty="0"/>
              <a:t>Område Amager </a:t>
            </a:r>
          </a:p>
          <a:p>
            <a:pPr lvl="1"/>
            <a:r>
              <a:rPr lang="da-DK" b="1" dirty="0"/>
              <a:t>Torsdage: </a:t>
            </a:r>
            <a:r>
              <a:rPr lang="da-DK" dirty="0"/>
              <a:t>Skoler, fritidscentre, KKFO’er, Specialklubber/KKFO’er og inklusionspædagoger </a:t>
            </a:r>
          </a:p>
          <a:p>
            <a:pPr lvl="1"/>
            <a:r>
              <a:rPr lang="da-DK" b="1" dirty="0"/>
              <a:t>Fredage: </a:t>
            </a:r>
            <a:r>
              <a:rPr lang="da-DK" dirty="0"/>
              <a:t>Område Nord; Nørrebro, Bispebjerg, Vanløse, Brønshøj, Husum og Tingbjerg</a:t>
            </a:r>
            <a:endParaRPr lang="da-DK" b="1" dirty="0"/>
          </a:p>
        </p:txBody>
      </p:sp>
      <p:pic>
        <p:nvPicPr>
          <p:cNvPr id="4" name="Billede 3">
            <a:extLst>
              <a:ext uri="{FF2B5EF4-FFF2-40B4-BE49-F238E27FC236}">
                <a16:creationId xmlns:a16="http://schemas.microsoft.com/office/drawing/2014/main" id="{B0592A38-8611-4429-5B4A-D3233925DA4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9919983" y="219705"/>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Pladsholder til sidefod 4">
            <a:extLst>
              <a:ext uri="{FF2B5EF4-FFF2-40B4-BE49-F238E27FC236}">
                <a16:creationId xmlns:a16="http://schemas.microsoft.com/office/drawing/2014/main" id="{15E12F56-9F17-0F79-56E7-94CE81E6F6C3}"/>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963014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7384-EBBC-BC99-244F-E4154423A9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3B2429-3568-6537-B329-A25B41B125DD}"/>
              </a:ext>
            </a:extLst>
          </p:cNvPr>
          <p:cNvSpPr>
            <a:spLocks noGrp="1"/>
          </p:cNvSpPr>
          <p:nvPr>
            <p:ph type="title"/>
          </p:nvPr>
        </p:nvSpPr>
        <p:spPr>
          <a:xfrm>
            <a:off x="838200" y="365125"/>
            <a:ext cx="9305925" cy="1325563"/>
          </a:xfrm>
        </p:spPr>
        <p:txBody>
          <a:bodyPr/>
          <a:lstStyle/>
          <a:p>
            <a:r>
              <a:rPr lang="da-DK" dirty="0"/>
              <a:t>Mødeplan for TR-møder i 2027</a:t>
            </a:r>
          </a:p>
        </p:txBody>
      </p:sp>
      <p:sp>
        <p:nvSpPr>
          <p:cNvPr id="3" name="Pladsholder til indhold 2">
            <a:extLst>
              <a:ext uri="{FF2B5EF4-FFF2-40B4-BE49-F238E27FC236}">
                <a16:creationId xmlns:a16="http://schemas.microsoft.com/office/drawing/2014/main" id="{0464E12F-F845-C411-2602-FFCE2E5107DF}"/>
              </a:ext>
            </a:extLst>
          </p:cNvPr>
          <p:cNvSpPr>
            <a:spLocks noGrp="1"/>
          </p:cNvSpPr>
          <p:nvPr>
            <p:ph idx="1"/>
          </p:nvPr>
        </p:nvSpPr>
        <p:spPr>
          <a:xfrm>
            <a:off x="801624" y="1670177"/>
            <a:ext cx="9796272" cy="1813687"/>
          </a:xfrm>
        </p:spPr>
        <p:txBody>
          <a:bodyPr>
            <a:normAutofit fontScale="70000" lnSpcReduction="20000"/>
          </a:bodyPr>
          <a:lstStyle/>
          <a:p>
            <a:r>
              <a:rPr lang="da-DK" dirty="0"/>
              <a:t>Vi slår december 2026 og januar 2027 sammen til et heldagsmøde i uge 2 i januar 2027 </a:t>
            </a:r>
          </a:p>
          <a:p>
            <a:pPr marL="0" indent="0">
              <a:buNone/>
            </a:pPr>
            <a:r>
              <a:rPr lang="da-DK" dirty="0">
                <a:effectLst>
                  <a:outerShdw blurRad="38100" dist="38100" dir="2700000" algn="tl">
                    <a:srgbClr val="000000">
                      <a:alpha val="43137"/>
                    </a:srgbClr>
                  </a:outerShdw>
                </a:effectLst>
              </a:rPr>
              <a:t>	Derfor er TR-møderne i december 2026 aflyst </a:t>
            </a:r>
          </a:p>
          <a:p>
            <a:r>
              <a:rPr lang="da-DK" dirty="0"/>
              <a:t>Vi slår juni 2027 og september 2027 sammen til et heldagsmøde i uge 36 i september 2027</a:t>
            </a:r>
          </a:p>
          <a:p>
            <a:pPr marL="0" indent="0">
              <a:buNone/>
            </a:pPr>
            <a:r>
              <a:rPr lang="da-DK" dirty="0"/>
              <a:t>	Derfor er der ikke TR møder i juni 2027 </a:t>
            </a:r>
          </a:p>
          <a:p>
            <a:endParaRPr lang="da-DK" dirty="0"/>
          </a:p>
        </p:txBody>
      </p:sp>
      <p:pic>
        <p:nvPicPr>
          <p:cNvPr id="4" name="Billede 3">
            <a:extLst>
              <a:ext uri="{FF2B5EF4-FFF2-40B4-BE49-F238E27FC236}">
                <a16:creationId xmlns:a16="http://schemas.microsoft.com/office/drawing/2014/main" id="{52D4614C-17C3-0009-734A-B6F26B31394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130295" y="137409"/>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Tekstfelt 4">
            <a:extLst>
              <a:ext uri="{FF2B5EF4-FFF2-40B4-BE49-F238E27FC236}">
                <a16:creationId xmlns:a16="http://schemas.microsoft.com/office/drawing/2014/main" id="{1B8AB88E-C598-5647-F034-77D183F2EE2B}"/>
              </a:ext>
            </a:extLst>
          </p:cNvPr>
          <p:cNvSpPr txBox="1"/>
          <p:nvPr/>
        </p:nvSpPr>
        <p:spPr>
          <a:xfrm>
            <a:off x="7214718" y="3351950"/>
            <a:ext cx="4105657" cy="3828740"/>
          </a:xfrm>
          <a:prstGeom prst="rect">
            <a:avLst/>
          </a:prstGeom>
          <a:noFill/>
        </p:spPr>
        <p:txBody>
          <a:bodyPr wrap="square" numCol="1" rtlCol="0">
            <a:spAutoFit/>
          </a:bodyPr>
          <a:lstStyle/>
          <a:p>
            <a:r>
              <a:rPr lang="da-DK" sz="2200" dirty="0">
                <a:effectLst>
                  <a:outerShdw blurRad="38100" dist="38100" dir="2700000" algn="tl">
                    <a:srgbClr val="000000">
                      <a:alpha val="43137"/>
                    </a:srgbClr>
                  </a:outerShdw>
                </a:effectLst>
              </a:rPr>
              <a:t>Møder for 2027 foregår i ugerne: </a:t>
            </a:r>
          </a:p>
          <a:p>
            <a:pPr>
              <a:lnSpc>
                <a:spcPct val="110000"/>
              </a:lnSpc>
            </a:pPr>
            <a:r>
              <a:rPr lang="da-DK" sz="2200" dirty="0"/>
              <a:t>Uge 2 kl. </a:t>
            </a:r>
            <a:r>
              <a:rPr lang="da-DK" sz="2200" dirty="0">
                <a:effectLst>
                  <a:outerShdw blurRad="38100" dist="38100" dir="2700000" algn="tl">
                    <a:srgbClr val="000000">
                      <a:alpha val="43137"/>
                    </a:srgbClr>
                  </a:outerShdw>
                </a:effectLst>
              </a:rPr>
              <a:t>09.00-15-00</a:t>
            </a:r>
          </a:p>
          <a:p>
            <a:pPr>
              <a:lnSpc>
                <a:spcPct val="110000"/>
              </a:lnSpc>
            </a:pPr>
            <a:r>
              <a:rPr lang="da-DK" sz="2200" dirty="0"/>
              <a:t>Uge 5 kl. 09.00-12-00</a:t>
            </a:r>
          </a:p>
          <a:p>
            <a:pPr>
              <a:lnSpc>
                <a:spcPct val="110000"/>
              </a:lnSpc>
            </a:pPr>
            <a:r>
              <a:rPr lang="da-DK" sz="2200" dirty="0"/>
              <a:t>Uge 9 kl. 09.00-12-00</a:t>
            </a:r>
          </a:p>
          <a:p>
            <a:pPr>
              <a:lnSpc>
                <a:spcPct val="110000"/>
              </a:lnSpc>
            </a:pPr>
            <a:r>
              <a:rPr lang="da-DK" sz="2200" dirty="0"/>
              <a:t>Uge 14 kl. 09.00-12-00</a:t>
            </a:r>
          </a:p>
          <a:p>
            <a:r>
              <a:rPr lang="da-DK" sz="2200"/>
              <a:t>Uge 19 </a:t>
            </a:r>
            <a:r>
              <a:rPr lang="da-DK" sz="2200" dirty="0"/>
              <a:t>kl. 09.00-12.00</a:t>
            </a:r>
          </a:p>
          <a:p>
            <a:r>
              <a:rPr lang="da-DK" sz="2200" dirty="0"/>
              <a:t>Uge 36 kl. </a:t>
            </a:r>
            <a:r>
              <a:rPr lang="da-DK" sz="2200" dirty="0">
                <a:effectLst>
                  <a:outerShdw blurRad="38100" dist="38100" dir="2700000" algn="tl">
                    <a:srgbClr val="000000">
                      <a:alpha val="43137"/>
                    </a:srgbClr>
                  </a:outerShdw>
                </a:effectLst>
              </a:rPr>
              <a:t>09.00-15-00</a:t>
            </a:r>
          </a:p>
          <a:p>
            <a:r>
              <a:rPr lang="da-DK" sz="2200" dirty="0"/>
              <a:t>Uge 40 kl. 09.00-12-00</a:t>
            </a:r>
          </a:p>
          <a:p>
            <a:r>
              <a:rPr lang="da-DK" sz="2200" dirty="0"/>
              <a:t>Uge 46 kl. 09.00-12-00</a:t>
            </a:r>
          </a:p>
          <a:p>
            <a:endParaRPr lang="da-DK" dirty="0"/>
          </a:p>
          <a:p>
            <a:endParaRPr lang="da-DK" dirty="0"/>
          </a:p>
        </p:txBody>
      </p:sp>
      <p:sp>
        <p:nvSpPr>
          <p:cNvPr id="6" name="Pladsholder til sidefod 5">
            <a:extLst>
              <a:ext uri="{FF2B5EF4-FFF2-40B4-BE49-F238E27FC236}">
                <a16:creationId xmlns:a16="http://schemas.microsoft.com/office/drawing/2014/main" id="{0BEFE5A3-7FB1-D74F-BA36-954D500146B3}"/>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700278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C695-6826-0BC2-7F4E-94EBDCFA9F2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5E2C4532-410F-ADC3-2ED8-C5C3C30300F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7FBEB3D6-0CF6-B3E8-503D-4E42B4C9CBC3}"/>
              </a:ext>
            </a:extLst>
          </p:cNvPr>
          <p:cNvSpPr txBox="1">
            <a:spLocks/>
          </p:cNvSpPr>
          <p:nvPr/>
        </p:nvSpPr>
        <p:spPr>
          <a:xfrm>
            <a:off x="266176" y="103986"/>
            <a:ext cx="9641107"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Kommende arrangementer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2" name="Pladsholder til sidefod 1">
            <a:extLst>
              <a:ext uri="{FF2B5EF4-FFF2-40B4-BE49-F238E27FC236}">
                <a16:creationId xmlns:a16="http://schemas.microsoft.com/office/drawing/2014/main" id="{67514451-304E-A467-2857-DB5D19842B05}"/>
              </a:ext>
            </a:extLst>
          </p:cNvPr>
          <p:cNvSpPr>
            <a:spLocks noGrp="1"/>
          </p:cNvSpPr>
          <p:nvPr>
            <p:ph type="ftr" sz="quarter" idx="11"/>
          </p:nvPr>
        </p:nvSpPr>
        <p:spPr>
          <a:xfrm>
            <a:off x="0" y="6409449"/>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graphicFrame>
        <p:nvGraphicFramePr>
          <p:cNvPr id="3" name="Tabel 2">
            <a:extLst>
              <a:ext uri="{FF2B5EF4-FFF2-40B4-BE49-F238E27FC236}">
                <a16:creationId xmlns:a16="http://schemas.microsoft.com/office/drawing/2014/main" id="{9EFEFD3F-E5C5-AD81-0308-8146B009A556}"/>
              </a:ext>
            </a:extLst>
          </p:cNvPr>
          <p:cNvGraphicFramePr>
            <a:graphicFrameLocks noGrp="1"/>
          </p:cNvGraphicFramePr>
          <p:nvPr>
            <p:extLst>
              <p:ext uri="{D42A27DB-BD31-4B8C-83A1-F6EECF244321}">
                <p14:modId xmlns:p14="http://schemas.microsoft.com/office/powerpoint/2010/main" val="2226170137"/>
              </p:ext>
            </p:extLst>
          </p:nvPr>
        </p:nvGraphicFramePr>
        <p:xfrm>
          <a:off x="130022" y="2367682"/>
          <a:ext cx="11931956" cy="2194560"/>
        </p:xfrm>
        <a:graphic>
          <a:graphicData uri="http://schemas.openxmlformats.org/drawingml/2006/table">
            <a:tbl>
              <a:tblPr bandRow="1">
                <a:tableStyleId>{BDBED569-4797-4DF1-A0F4-6AAB3CD982D8}</a:tableStyleId>
              </a:tblPr>
              <a:tblGrid>
                <a:gridCol w="4666967">
                  <a:extLst>
                    <a:ext uri="{9D8B030D-6E8A-4147-A177-3AD203B41FA5}">
                      <a16:colId xmlns:a16="http://schemas.microsoft.com/office/drawing/2014/main" val="3813555504"/>
                    </a:ext>
                  </a:extLst>
                </a:gridCol>
                <a:gridCol w="7264989">
                  <a:extLst>
                    <a:ext uri="{9D8B030D-6E8A-4147-A177-3AD203B41FA5}">
                      <a16:colId xmlns:a16="http://schemas.microsoft.com/office/drawing/2014/main" val="3244661827"/>
                    </a:ext>
                  </a:extLst>
                </a:gridCol>
              </a:tblGrid>
              <a:tr h="35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j-lt"/>
                          <a:ea typeface="+mn-ea"/>
                          <a:cs typeface="+mn-cs"/>
                        </a:rPr>
                        <a:t>19. August kl. 17-19 i LFS (Sal 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a:solidFill>
                            <a:schemeClr val="tx1"/>
                          </a:solidFill>
                          <a:effectLst/>
                          <a:latin typeface="+mn-lt"/>
                          <a:ea typeface="+mn-ea"/>
                          <a:cs typeface="+mn-cs"/>
                        </a:rPr>
                        <a:t>Apati er ikke virkeligt: Grundkursus i organisering</a:t>
                      </a:r>
                    </a:p>
                  </a:txBody>
                  <a:tcPr/>
                </a:tc>
                <a:extLst>
                  <a:ext uri="{0D108BD9-81ED-4DB2-BD59-A6C34878D82A}">
                    <a16:rowId xmlns:a16="http://schemas.microsoft.com/office/drawing/2014/main" val="2015265417"/>
                  </a:ext>
                </a:extLst>
              </a:tr>
              <a:tr h="356358">
                <a:tc>
                  <a:txBody>
                    <a:bodyPr/>
                    <a:lstStyle/>
                    <a:p>
                      <a:r>
                        <a:rPr lang="da-DK" sz="1800" b="0" dirty="0">
                          <a:latin typeface="+mj-lt"/>
                          <a:cs typeface="Arial" panose="020B0604020202020204" pitchFamily="34" charset="0"/>
                        </a:rPr>
                        <a:t>28. August i Fælledparken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j-lt"/>
                          <a:ea typeface="+mn-ea"/>
                          <a:cs typeface="+mn-cs"/>
                        </a:rPr>
                        <a:t>DHL </a:t>
                      </a:r>
                      <a:r>
                        <a:rPr lang="da-DK" sz="1600" b="0" i="0" kern="1200" dirty="0">
                          <a:solidFill>
                            <a:schemeClr val="tx1"/>
                          </a:solidFill>
                          <a:effectLst/>
                          <a:latin typeface="+mj-lt"/>
                          <a:ea typeface="+mn-ea"/>
                          <a:cs typeface="+mn-cs"/>
                        </a:rPr>
                        <a:t>(Hold øje med hjemmesiden for tilmelding af dit dit gå/løbehold) </a:t>
                      </a:r>
                    </a:p>
                  </a:txBody>
                  <a:tcPr/>
                </a:tc>
                <a:extLst>
                  <a:ext uri="{0D108BD9-81ED-4DB2-BD59-A6C34878D82A}">
                    <a16:rowId xmlns:a16="http://schemas.microsoft.com/office/drawing/2014/main" val="1500709184"/>
                  </a:ext>
                </a:extLst>
              </a:tr>
              <a:tr h="356358">
                <a:tc>
                  <a:txBody>
                    <a:bodyPr/>
                    <a:lstStyle/>
                    <a:p>
                      <a:r>
                        <a:rPr lang="da-DK" sz="1800" b="0" i="0" kern="1200" dirty="0">
                          <a:solidFill>
                            <a:schemeClr val="tx1"/>
                          </a:solidFill>
                          <a:effectLst/>
                          <a:latin typeface="+mn-lt"/>
                          <a:ea typeface="+mn-ea"/>
                          <a:cs typeface="+mn-cs"/>
                        </a:rPr>
                        <a:t>9. September kl. 17-19 i LFS (Sal A) </a:t>
                      </a:r>
                      <a:endParaRPr lang="da-DK" sz="1800" b="0" dirty="0">
                        <a:latin typeface="+mj-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n-lt"/>
                          <a:ea typeface="+mn-ea"/>
                          <a:cs typeface="+mn-cs"/>
                        </a:rPr>
                        <a:t>Apati er ikke virkeligt: Grundkursus i organisering</a:t>
                      </a:r>
                    </a:p>
                  </a:txBody>
                  <a:tcPr/>
                </a:tc>
                <a:extLst>
                  <a:ext uri="{0D108BD9-81ED-4DB2-BD59-A6C34878D82A}">
                    <a16:rowId xmlns:a16="http://schemas.microsoft.com/office/drawing/2014/main" val="169739157"/>
                  </a:ext>
                </a:extLst>
              </a:tr>
              <a:tr h="35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latin typeface="+mj-lt"/>
                          <a:cs typeface="Arial" panose="020B0604020202020204" pitchFamily="34" charset="0"/>
                        </a:rPr>
                        <a:t>22. September kl. 17-22 på arbejdermuseet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j-lt"/>
                          <a:ea typeface="+mn-ea"/>
                          <a:cs typeface="+mn-cs"/>
                        </a:rPr>
                        <a:t>Generalforsamling almenområdet </a:t>
                      </a:r>
                    </a:p>
                  </a:txBody>
                  <a:tcPr/>
                </a:tc>
                <a:extLst>
                  <a:ext uri="{0D108BD9-81ED-4DB2-BD59-A6C34878D82A}">
                    <a16:rowId xmlns:a16="http://schemas.microsoft.com/office/drawing/2014/main" val="886858307"/>
                  </a:ext>
                </a:extLst>
              </a:tr>
              <a:tr h="35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j-lt"/>
                          <a:ea typeface="+mn-ea"/>
                          <a:cs typeface="+mn-cs"/>
                        </a:rPr>
                        <a:t>25. September kl. 17-22 </a:t>
                      </a:r>
                      <a:r>
                        <a:rPr lang="da-DK" sz="1800" b="0" i="0" kern="1200" dirty="0">
                          <a:solidFill>
                            <a:schemeClr val="tx1"/>
                          </a:solidFill>
                          <a:effectLst/>
                          <a:latin typeface="+mn-lt"/>
                          <a:ea typeface="+mn-ea"/>
                          <a:cs typeface="+mn-cs"/>
                        </a:rPr>
                        <a:t>i LFS (Sal A) </a:t>
                      </a:r>
                      <a:endParaRPr lang="da-DK" sz="1800" b="0" i="0" kern="1200" dirty="0">
                        <a:solidFill>
                          <a:schemeClr val="tx1"/>
                        </a:solidFill>
                        <a:effectLst/>
                        <a:latin typeface="+mj-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j-lt"/>
                          <a:ea typeface="+mn-ea"/>
                          <a:cs typeface="+mn-cs"/>
                        </a:rPr>
                        <a:t>Faglig fredagsbar </a:t>
                      </a:r>
                      <a:endParaRPr lang="da-DK" sz="2000" b="0" i="0" kern="1200" dirty="0">
                        <a:solidFill>
                          <a:schemeClr val="tx1"/>
                        </a:solidFill>
                        <a:effectLst/>
                        <a:latin typeface="+mj-lt"/>
                        <a:ea typeface="+mn-ea"/>
                        <a:cs typeface="+mn-cs"/>
                      </a:endParaRPr>
                    </a:p>
                  </a:txBody>
                  <a:tcPr/>
                </a:tc>
                <a:extLst>
                  <a:ext uri="{0D108BD9-81ED-4DB2-BD59-A6C34878D82A}">
                    <a16:rowId xmlns:a16="http://schemas.microsoft.com/office/drawing/2014/main" val="2566924753"/>
                  </a:ext>
                </a:extLst>
              </a:tr>
              <a:tr h="35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latin typeface="+mj-lt"/>
                          <a:cs typeface="Arial" panose="020B0604020202020204" pitchFamily="34" charset="0"/>
                        </a:rPr>
                        <a:t>2. og/eller 3. oktober kl. </a:t>
                      </a:r>
                      <a:r>
                        <a:rPr lang="da-DK" sz="1800" b="0" i="0" kern="1200" dirty="0">
                          <a:solidFill>
                            <a:schemeClr val="tx1"/>
                          </a:solidFill>
                          <a:effectLst/>
                          <a:latin typeface="+mj-lt"/>
                          <a:ea typeface="+mn-ea"/>
                          <a:cs typeface="+mn-cs"/>
                        </a:rPr>
                        <a:t>10-18 Fredericia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j-lt"/>
                          <a:ea typeface="+mn-ea"/>
                          <a:cs typeface="+mn-cs"/>
                        </a:rPr>
                        <a:t>Fagenes dage </a:t>
                      </a:r>
                      <a:r>
                        <a:rPr lang="da-DK" sz="1500" b="0" i="0" kern="1200" dirty="0">
                          <a:solidFill>
                            <a:schemeClr val="tx1"/>
                          </a:solidFill>
                          <a:effectLst/>
                          <a:latin typeface="+mj-lt"/>
                          <a:ea typeface="+mn-ea"/>
                          <a:cs typeface="+mn-cs"/>
                        </a:rPr>
                        <a:t>(fælles bustransport arrangeres) </a:t>
                      </a:r>
                    </a:p>
                  </a:txBody>
                  <a:tcPr/>
                </a:tc>
                <a:extLst>
                  <a:ext uri="{0D108BD9-81ED-4DB2-BD59-A6C34878D82A}">
                    <a16:rowId xmlns:a16="http://schemas.microsoft.com/office/drawing/2014/main" val="643539027"/>
                  </a:ext>
                </a:extLst>
              </a:tr>
            </a:tbl>
          </a:graphicData>
        </a:graphic>
      </p:graphicFrame>
      <p:pic>
        <p:nvPicPr>
          <p:cNvPr id="2054" name="Picture 6">
            <a:extLst>
              <a:ext uri="{FF2B5EF4-FFF2-40B4-BE49-F238E27FC236}">
                <a16:creationId xmlns:a16="http://schemas.microsoft.com/office/drawing/2014/main" id="{6CD216F0-CBB5-C3AC-DAE1-B4EF3CB88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444" y="5359715"/>
            <a:ext cx="2343150" cy="132778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E012F311-0EC9-742A-EF35-0E0DDF20825D}"/>
              </a:ext>
            </a:extLst>
          </p:cNvPr>
          <p:cNvSpPr txBox="1"/>
          <p:nvPr/>
        </p:nvSpPr>
        <p:spPr>
          <a:xfrm>
            <a:off x="0" y="4974069"/>
            <a:ext cx="12192000" cy="369332"/>
          </a:xfrm>
          <a:prstGeom prst="rect">
            <a:avLst/>
          </a:prstGeom>
          <a:noFill/>
        </p:spPr>
        <p:txBody>
          <a:bodyPr wrap="square" rtlCol="0">
            <a:spAutoFit/>
          </a:bodyPr>
          <a:lstStyle/>
          <a:p>
            <a:pPr algn="ctr"/>
            <a:r>
              <a:rPr lang="da-DK" dirty="0"/>
              <a:t>Mere info og tilmelding til arrangementer på </a:t>
            </a:r>
            <a:r>
              <a:rPr lang="da-DK" dirty="0">
                <a:hlinkClick r:id="rId5"/>
              </a:rPr>
              <a:t>https://www.foa.dk/afdelinger/lfs/arrangementer-medlemmer</a:t>
            </a:r>
            <a:r>
              <a:rPr lang="da-DK" dirty="0"/>
              <a:t> </a:t>
            </a:r>
          </a:p>
        </p:txBody>
      </p:sp>
      <p:pic>
        <p:nvPicPr>
          <p:cNvPr id="2056" name="Picture 8" descr="Bureau giver fri, hvis du slår chefen til DHL-stafet - Dansk Markedsføring">
            <a:extLst>
              <a:ext uri="{FF2B5EF4-FFF2-40B4-BE49-F238E27FC236}">
                <a16:creationId xmlns:a16="http://schemas.microsoft.com/office/drawing/2014/main" id="{47D0478F-C12D-8C1F-21EC-9DC168CD7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7044" y="5367525"/>
            <a:ext cx="1977518" cy="1319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4149AAF-C088-E80C-E68B-04B930746C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0562" y="5362633"/>
            <a:ext cx="2343150" cy="1319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44AB53E-1438-2DDD-71A5-703CB995D3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76" y="5371666"/>
            <a:ext cx="2341703" cy="13191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C529BDA-0018-8A67-B5A5-AFC98BEC9A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1843" y="5363171"/>
            <a:ext cx="1908189" cy="134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22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926C08-ACD9-ED36-F99A-B59D3CBA8064}"/>
            </a:ext>
          </a:extLst>
        </p:cNvPr>
        <p:cNvGrpSpPr/>
        <p:nvPr/>
      </p:nvGrpSpPr>
      <p:grpSpPr>
        <a:xfrm>
          <a:off x="0" y="0"/>
          <a:ext cx="0" cy="0"/>
          <a:chOff x="0" y="0"/>
          <a:chExt cx="0" cy="0"/>
        </a:xfrm>
      </p:grpSpPr>
      <p:sp>
        <p:nvSpPr>
          <p:cNvPr id="47" name="Rectangle 3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lede 9">
            <a:extLst>
              <a:ext uri="{FF2B5EF4-FFF2-40B4-BE49-F238E27FC236}">
                <a16:creationId xmlns:a16="http://schemas.microsoft.com/office/drawing/2014/main" id="{E085BDF5-E6D4-E5F0-7420-B5331B54C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501" y="643467"/>
            <a:ext cx="4456852" cy="5571066"/>
          </a:xfrm>
          <a:prstGeom prst="rect">
            <a:avLst/>
          </a:prstGeom>
        </p:spPr>
      </p:pic>
      <p:sp>
        <p:nvSpPr>
          <p:cNvPr id="2" name="Pladsholder til sidefod 1">
            <a:extLst>
              <a:ext uri="{FF2B5EF4-FFF2-40B4-BE49-F238E27FC236}">
                <a16:creationId xmlns:a16="http://schemas.microsoft.com/office/drawing/2014/main" id="{AEB1BCBF-2FCF-ECEA-FE14-53B3D5D5CE1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FOA-WIFI: Farfartil4</a:t>
            </a:r>
          </a:p>
        </p:txBody>
      </p:sp>
      <p:sp>
        <p:nvSpPr>
          <p:cNvPr id="49" name="Rectangle 4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8A8E35F5-F3F1-CB57-AF87-66798E237440}"/>
              </a:ext>
            </a:extLst>
          </p:cNvPr>
          <p:cNvPicPr>
            <a:picLocks noChangeAspect="1"/>
          </p:cNvPicPr>
          <p:nvPr/>
        </p:nvPicPr>
        <p:blipFill rotWithShape="1">
          <a:blip r:embed="rId3">
            <a:extLst>
              <a:ext uri="{28A0092B-C50C-407E-A947-70E740481C1C}">
                <a14:useLocalDpi xmlns:a14="http://schemas.microsoft.com/office/drawing/2010/main" val="0"/>
              </a:ext>
            </a:extLst>
          </a:blip>
          <a:srcRect r="-8" b="152"/>
          <a:stretch/>
        </p:blipFill>
        <p:spPr>
          <a:xfrm>
            <a:off x="641180" y="868212"/>
            <a:ext cx="5129784" cy="5121576"/>
          </a:xfrm>
          <a:prstGeom prst="rect">
            <a:avLst/>
          </a:prstGeom>
        </p:spPr>
      </p:pic>
      <p:sp>
        <p:nvSpPr>
          <p:cNvPr id="14" name="Pladsholder til indhold 2">
            <a:extLst>
              <a:ext uri="{FF2B5EF4-FFF2-40B4-BE49-F238E27FC236}">
                <a16:creationId xmlns:a16="http://schemas.microsoft.com/office/drawing/2014/main" id="{D5F98A5E-D657-B842-50D0-848BA5BA606E}"/>
              </a:ext>
            </a:extLst>
          </p:cNvPr>
          <p:cNvSpPr txBox="1">
            <a:spLocks/>
          </p:cNvSpPr>
          <p:nvPr/>
        </p:nvSpPr>
        <p:spPr>
          <a:xfrm>
            <a:off x="309283" y="3257434"/>
            <a:ext cx="8386661" cy="213752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1067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0256D-3975-73D5-DB17-4C40B5C912C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3B2D2356-76FC-AEBF-D77D-A5B9E436DFB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246348" y="96547"/>
            <a:ext cx="1741844" cy="173904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3E2C2903-AD58-9F20-7669-9F35FA84C0DC}"/>
              </a:ext>
            </a:extLst>
          </p:cNvPr>
          <p:cNvSpPr txBox="1">
            <a:spLocks/>
          </p:cNvSpPr>
          <p:nvPr/>
        </p:nvSpPr>
        <p:spPr>
          <a:xfrm>
            <a:off x="456919" y="526307"/>
            <a:ext cx="10260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da-DK" sz="4400" dirty="0">
              <a:solidFill>
                <a:srgbClr val="000000"/>
              </a:solidFill>
              <a:effectLst/>
              <a:ea typeface="Calibri" panose="020F0502020204030204" pitchFamily="34" charset="0"/>
              <a:cs typeface="Arial" panose="020B0604020202020204" pitchFamily="34" charset="0"/>
            </a:endParaRPr>
          </a:p>
        </p:txBody>
      </p:sp>
      <p:sp>
        <p:nvSpPr>
          <p:cNvPr id="14" name="Pladsholder til indhold 2">
            <a:extLst>
              <a:ext uri="{FF2B5EF4-FFF2-40B4-BE49-F238E27FC236}">
                <a16:creationId xmlns:a16="http://schemas.microsoft.com/office/drawing/2014/main" id="{E847436B-92BB-4B74-34A9-C6E100F8A9F8}"/>
              </a:ext>
            </a:extLst>
          </p:cNvPr>
          <p:cNvSpPr txBox="1">
            <a:spLocks/>
          </p:cNvSpPr>
          <p:nvPr/>
        </p:nvSpPr>
        <p:spPr>
          <a:xfrm>
            <a:off x="309283" y="3257434"/>
            <a:ext cx="8386661" cy="213752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Pladsholder til sidefod 1">
            <a:extLst>
              <a:ext uri="{FF2B5EF4-FFF2-40B4-BE49-F238E27FC236}">
                <a16:creationId xmlns:a16="http://schemas.microsoft.com/office/drawing/2014/main" id="{2D390C9A-5A55-EF9D-17A1-73BF1FD7957F}"/>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9" name="Titel 1">
            <a:extLst>
              <a:ext uri="{FF2B5EF4-FFF2-40B4-BE49-F238E27FC236}">
                <a16:creationId xmlns:a16="http://schemas.microsoft.com/office/drawing/2014/main" id="{1D786167-B248-63A9-C7C4-25CA0D0CFBA1}"/>
              </a:ext>
            </a:extLst>
          </p:cNvPr>
          <p:cNvSpPr txBox="1">
            <a:spLocks/>
          </p:cNvSpPr>
          <p:nvPr/>
        </p:nvSpPr>
        <p:spPr>
          <a:xfrm>
            <a:off x="667511" y="526307"/>
            <a:ext cx="9578837" cy="2724496"/>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da-DK" sz="93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Arbejdsmiljøkonference</a:t>
            </a:r>
          </a:p>
          <a:p>
            <a:pPr algn="ctr">
              <a:defRPr/>
            </a:pPr>
            <a:r>
              <a:rPr kumimoji="0" lang="da-DK" sz="69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a:t>
            </a:r>
          </a:p>
          <a:p>
            <a:pPr algn="ctr">
              <a:defRPr/>
            </a:pPr>
            <a:r>
              <a:rPr kumimoji="0" lang="da-DK" sz="3800" u="none" strike="noStrike" kern="1200" cap="none" spc="0" normalizeH="0" baseline="0" noProof="0" dirty="0">
                <a:ln>
                  <a:noFill/>
                </a:ln>
                <a:solidFill>
                  <a:prstClr val="black"/>
                </a:solidFill>
                <a:uLnTx/>
                <a:uFillTx/>
                <a:latin typeface="+mn-lt"/>
              </a:rPr>
              <a:t>f</a:t>
            </a:r>
            <a:r>
              <a:rPr lang="da-DK" sz="3800" dirty="0">
                <a:latin typeface="+mn-lt"/>
              </a:rPr>
              <a:t>or tillidsrepræsentanter, arbejdsmiljørepræsentanter </a:t>
            </a:r>
          </a:p>
          <a:p>
            <a:pPr algn="ctr">
              <a:defRPr/>
            </a:pPr>
            <a:r>
              <a:rPr lang="da-DK" sz="3800" dirty="0">
                <a:latin typeface="+mn-lt"/>
              </a:rPr>
              <a:t>og ledere.</a:t>
            </a:r>
          </a:p>
          <a:p>
            <a:pPr algn="ctr">
              <a:defRPr/>
            </a:pPr>
            <a:endParaRPr lang="da-DK" sz="3800" b="1" dirty="0">
              <a:effectLst>
                <a:outerShdw blurRad="38100" dist="38100" dir="2700000" algn="tl">
                  <a:srgbClr val="000000">
                    <a:alpha val="43137"/>
                  </a:srgbClr>
                </a:outerShdw>
              </a:effectLst>
              <a:latin typeface="+mn-lt"/>
            </a:endParaRPr>
          </a:p>
          <a:p>
            <a:pPr lvl="0" algn="ctr">
              <a:defRPr/>
            </a:pPr>
            <a:r>
              <a:rPr lang="da-DK" sz="6400" b="1" u="sng" dirty="0">
                <a:solidFill>
                  <a:prstClr val="black"/>
                </a:solidFill>
                <a:effectLst>
                  <a:outerShdw blurRad="38100" dist="38100" dir="2700000" algn="tl">
                    <a:srgbClr val="000000">
                      <a:alpha val="43137"/>
                    </a:srgbClr>
                  </a:outerShdw>
                </a:effectLst>
                <a:latin typeface="+mn-lt"/>
              </a:rPr>
              <a:t>T</a:t>
            </a:r>
            <a:r>
              <a:rPr kumimoji="0" lang="da-DK" sz="6400" b="1"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mn-lt"/>
              </a:rPr>
              <a:t>irsdag</a:t>
            </a:r>
            <a:r>
              <a:rPr kumimoji="0" lang="da-DK" sz="6400" b="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d. 27. oktober 2026 kl. 9 – 15.15</a:t>
            </a:r>
          </a:p>
          <a:p>
            <a:pPr lvl="0" algn="ctr">
              <a:defRPr/>
            </a:pPr>
            <a:r>
              <a:rPr kumimoji="0" lang="da-DK" sz="4200" strike="noStrike" kern="1200" cap="none" spc="0" normalizeH="0" baseline="0" noProof="0" dirty="0">
                <a:ln>
                  <a:noFill/>
                </a:ln>
                <a:solidFill>
                  <a:prstClr val="black"/>
                </a:solidFill>
                <a:uLnTx/>
                <a:uFillTx/>
                <a:latin typeface="+mn-lt"/>
              </a:rPr>
              <a:t>(morgenmad fra kl. 8, og sandwichs til frokost)</a:t>
            </a:r>
          </a:p>
          <a:p>
            <a:pPr lvl="0">
              <a:defRPr/>
            </a:pPr>
            <a:endParaRPr kumimoji="0" lang="da-DK" b="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ndParaRPr>
          </a:p>
          <a:p>
            <a:pPr lvl="0" algn="ctr">
              <a:defRPr/>
            </a:pPr>
            <a:r>
              <a:rPr kumimoji="0" lang="da-DK"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a:t>
            </a:r>
            <a:r>
              <a:rPr lang="da-DK" b="1" dirty="0">
                <a:solidFill>
                  <a:prstClr val="black"/>
                </a:solidFill>
                <a:latin typeface="+mn-lt"/>
              </a:rPr>
              <a:t>Sted: Nørrebrohallen, Nørrebrogade 208, 2200 Kbh. N</a:t>
            </a:r>
            <a:endParaRPr kumimoji="0" lang="da-DK" b="1" u="none" strike="noStrike" kern="1200" cap="none" spc="0" normalizeH="0" baseline="0" noProof="0" dirty="0">
              <a:ln>
                <a:noFill/>
              </a:ln>
              <a:solidFill>
                <a:prstClr val="black"/>
              </a:solidFill>
              <a:uLnTx/>
              <a:uFillTx/>
              <a:latin typeface="+mn-lt"/>
            </a:endParaRPr>
          </a:p>
        </p:txBody>
      </p:sp>
      <p:sp>
        <p:nvSpPr>
          <p:cNvPr id="3" name="Tekstfelt 2">
            <a:extLst>
              <a:ext uri="{FF2B5EF4-FFF2-40B4-BE49-F238E27FC236}">
                <a16:creationId xmlns:a16="http://schemas.microsoft.com/office/drawing/2014/main" id="{802E8A4C-9D50-257E-E5F9-EA4608F330E4}"/>
              </a:ext>
            </a:extLst>
          </p:cNvPr>
          <p:cNvSpPr txBox="1"/>
          <p:nvPr/>
        </p:nvSpPr>
        <p:spPr>
          <a:xfrm>
            <a:off x="667511" y="3429000"/>
            <a:ext cx="9692641" cy="1384995"/>
          </a:xfrm>
          <a:prstGeom prst="rect">
            <a:avLst/>
          </a:prstGeom>
          <a:noFill/>
        </p:spPr>
        <p:txBody>
          <a:bodyPr wrap="square" rtlCol="0">
            <a:spAutoFit/>
          </a:bodyPr>
          <a:lstStyle/>
          <a:p>
            <a:pPr algn="ctr"/>
            <a:endParaRPr lang="da-DK" sz="2400" b="1" dirty="0">
              <a:ea typeface="Calibri Light" panose="020F0302020204030204" pitchFamily="34" charset="0"/>
              <a:cs typeface="Calibri Light" panose="020F0302020204030204" pitchFamily="34" charset="0"/>
            </a:endParaRPr>
          </a:p>
          <a:p>
            <a:endParaRPr lang="da-DK" sz="2400" dirty="0"/>
          </a:p>
          <a:p>
            <a:pPr algn="ctr"/>
            <a:r>
              <a:rPr lang="da-DK" dirty="0"/>
              <a:t>Oplægsholdere:</a:t>
            </a:r>
          </a:p>
          <a:p>
            <a:pPr algn="ctr"/>
            <a:r>
              <a:rPr lang="da-DK" dirty="0"/>
              <a:t>Christian Groes, Bo Vestergaard og to </a:t>
            </a:r>
            <a:r>
              <a:rPr lang="da-DK" dirty="0" err="1"/>
              <a:t>konsulente</a:t>
            </a:r>
            <a:r>
              <a:rPr lang="da-DK" dirty="0"/>
              <a:t> </a:t>
            </a:r>
            <a:endParaRPr lang="da-DK" sz="2400" dirty="0"/>
          </a:p>
        </p:txBody>
      </p:sp>
      <p:pic>
        <p:nvPicPr>
          <p:cNvPr id="4" name="Billede 3">
            <a:extLst>
              <a:ext uri="{FF2B5EF4-FFF2-40B4-BE49-F238E27FC236}">
                <a16:creationId xmlns:a16="http://schemas.microsoft.com/office/drawing/2014/main" id="{05290C83-C2F8-59C2-4113-51F0AB8055A6}"/>
              </a:ext>
            </a:extLst>
          </p:cNvPr>
          <p:cNvPicPr>
            <a:picLocks noChangeAspect="1"/>
          </p:cNvPicPr>
          <p:nvPr/>
        </p:nvPicPr>
        <p:blipFill>
          <a:blip r:embed="rId3"/>
          <a:srcRect l="5290" r="13936"/>
          <a:stretch>
            <a:fillRect/>
          </a:stretch>
        </p:blipFill>
        <p:spPr>
          <a:xfrm>
            <a:off x="2467126" y="5552664"/>
            <a:ext cx="1478440" cy="1028413"/>
          </a:xfrm>
          <a:prstGeom prst="rect">
            <a:avLst/>
          </a:prstGeom>
        </p:spPr>
      </p:pic>
      <p:pic>
        <p:nvPicPr>
          <p:cNvPr id="6" name="Billede 5">
            <a:extLst>
              <a:ext uri="{FF2B5EF4-FFF2-40B4-BE49-F238E27FC236}">
                <a16:creationId xmlns:a16="http://schemas.microsoft.com/office/drawing/2014/main" id="{7BB47EF3-FDA8-A914-3986-BA01A56B2A11}"/>
              </a:ext>
            </a:extLst>
          </p:cNvPr>
          <p:cNvPicPr>
            <a:picLocks noChangeAspect="1"/>
          </p:cNvPicPr>
          <p:nvPr/>
        </p:nvPicPr>
        <p:blipFill>
          <a:blip r:embed="rId4"/>
          <a:srcRect l="9951" t="2202" r="15573"/>
          <a:stretch>
            <a:fillRect/>
          </a:stretch>
        </p:blipFill>
        <p:spPr>
          <a:xfrm>
            <a:off x="667511" y="5552663"/>
            <a:ext cx="1478440" cy="1028413"/>
          </a:xfrm>
          <a:prstGeom prst="rect">
            <a:avLst/>
          </a:prstGeom>
        </p:spPr>
      </p:pic>
      <p:pic>
        <p:nvPicPr>
          <p:cNvPr id="7" name="Billede 6">
            <a:extLst>
              <a:ext uri="{FF2B5EF4-FFF2-40B4-BE49-F238E27FC236}">
                <a16:creationId xmlns:a16="http://schemas.microsoft.com/office/drawing/2014/main" id="{21EDA1F3-1A2C-8E42-66FC-4ECDFBB09D73}"/>
              </a:ext>
            </a:extLst>
          </p:cNvPr>
          <p:cNvPicPr>
            <a:picLocks noChangeAspect="1"/>
          </p:cNvPicPr>
          <p:nvPr/>
        </p:nvPicPr>
        <p:blipFill>
          <a:blip r:embed="rId5"/>
          <a:stretch>
            <a:fillRect/>
          </a:stretch>
        </p:blipFill>
        <p:spPr>
          <a:xfrm>
            <a:off x="6096000" y="5573157"/>
            <a:ext cx="3398505" cy="964686"/>
          </a:xfrm>
          <a:prstGeom prst="rect">
            <a:avLst/>
          </a:prstGeom>
        </p:spPr>
      </p:pic>
      <p:pic>
        <p:nvPicPr>
          <p:cNvPr id="11" name="Billede 10">
            <a:extLst>
              <a:ext uri="{FF2B5EF4-FFF2-40B4-BE49-F238E27FC236}">
                <a16:creationId xmlns:a16="http://schemas.microsoft.com/office/drawing/2014/main" id="{071A9A8A-1D0C-6C7F-5C79-5D1CA34AED15}"/>
              </a:ext>
            </a:extLst>
          </p:cNvPr>
          <p:cNvPicPr>
            <a:picLocks noChangeAspect="1"/>
          </p:cNvPicPr>
          <p:nvPr/>
        </p:nvPicPr>
        <p:blipFill>
          <a:blip r:embed="rId6">
            <a:extLst>
              <a:ext uri="{28A0092B-C50C-407E-A947-70E740481C1C}">
                <a14:useLocalDpi xmlns:a14="http://schemas.microsoft.com/office/drawing/2010/main" val="0"/>
              </a:ext>
            </a:extLst>
          </a:blip>
          <a:srcRect b="8484"/>
          <a:stretch>
            <a:fillRect/>
          </a:stretch>
        </p:blipFill>
        <p:spPr>
          <a:xfrm>
            <a:off x="1072376" y="158446"/>
            <a:ext cx="8186822" cy="5296999"/>
          </a:xfrm>
          <a:prstGeom prst="rect">
            <a:avLst/>
          </a:prstGeom>
        </p:spPr>
      </p:pic>
    </p:spTree>
    <p:extLst>
      <p:ext uri="{BB962C8B-B14F-4D97-AF65-F5344CB8AC3E}">
        <p14:creationId xmlns:p14="http://schemas.microsoft.com/office/powerpoint/2010/main" val="3849489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4B550-B22A-9DE2-B950-156F33500061}"/>
              </a:ext>
            </a:extLst>
          </p:cNvPr>
          <p:cNvSpPr>
            <a:spLocks noGrp="1"/>
          </p:cNvSpPr>
          <p:nvPr>
            <p:ph type="ctrTitle"/>
          </p:nvPr>
        </p:nvSpPr>
        <p:spPr>
          <a:xfrm>
            <a:off x="1524000" y="429769"/>
            <a:ext cx="7409688" cy="1170432"/>
          </a:xfrm>
        </p:spPr>
        <p:txBody>
          <a:bodyPr>
            <a:normAutofit/>
          </a:bodyPr>
          <a:lstStyle/>
          <a:p>
            <a:r>
              <a:rPr lang="da-DK" sz="7200" b="1" dirty="0">
                <a:effectLst>
                  <a:outerShdw blurRad="38100" dist="38100" dir="2700000" algn="tl">
                    <a:srgbClr val="000000">
                      <a:alpha val="43137"/>
                    </a:srgbClr>
                  </a:outerShdw>
                </a:effectLst>
              </a:rPr>
              <a:t>FTR-Valg</a:t>
            </a:r>
          </a:p>
        </p:txBody>
      </p:sp>
      <p:pic>
        <p:nvPicPr>
          <p:cNvPr id="4" name="Billede 3">
            <a:extLst>
              <a:ext uri="{FF2B5EF4-FFF2-40B4-BE49-F238E27FC236}">
                <a16:creationId xmlns:a16="http://schemas.microsoft.com/office/drawing/2014/main" id="{4655C9C3-4570-3B4A-74E7-6A455EA39B84}"/>
              </a:ext>
            </a:extLst>
          </p:cNvPr>
          <p:cNvPicPr>
            <a:picLocks noChangeAspect="1"/>
          </p:cNvPicPr>
          <p:nvPr/>
        </p:nvPicPr>
        <p:blipFill>
          <a:blip r:embed="rId3"/>
          <a:stretch>
            <a:fillRect/>
          </a:stretch>
        </p:blipFill>
        <p:spPr>
          <a:xfrm>
            <a:off x="9619405" y="258997"/>
            <a:ext cx="1914310" cy="1914310"/>
          </a:xfrm>
          <a:prstGeom prst="rect">
            <a:avLst/>
          </a:prstGeom>
        </p:spPr>
      </p:pic>
      <p:sp>
        <p:nvSpPr>
          <p:cNvPr id="3" name="Undertitel 2">
            <a:extLst>
              <a:ext uri="{FF2B5EF4-FFF2-40B4-BE49-F238E27FC236}">
                <a16:creationId xmlns:a16="http://schemas.microsoft.com/office/drawing/2014/main" id="{F924B42A-E057-8274-8870-C9F7BF40982E}"/>
              </a:ext>
            </a:extLst>
          </p:cNvPr>
          <p:cNvSpPr>
            <a:spLocks noGrp="1"/>
          </p:cNvSpPr>
          <p:nvPr>
            <p:ph type="subTitle" idx="1"/>
          </p:nvPr>
        </p:nvSpPr>
        <p:spPr>
          <a:xfrm>
            <a:off x="110836" y="1520325"/>
            <a:ext cx="10132291" cy="1170432"/>
          </a:xfrm>
        </p:spPr>
        <p:txBody>
          <a:bodyPr>
            <a:noAutofit/>
          </a:bodyPr>
          <a:lstStyle/>
          <a:p>
            <a:r>
              <a:rPr lang="da-DK" sz="4000" b="1" dirty="0"/>
              <a:t>Mandag d. 19. oktober </a:t>
            </a:r>
          </a:p>
          <a:p>
            <a:r>
              <a:rPr lang="da-DK" sz="4000" b="1" dirty="0"/>
              <a:t>kl. 8.30-9.30</a:t>
            </a:r>
          </a:p>
          <a:p>
            <a:endParaRPr lang="da-DK" sz="4000" b="1" dirty="0"/>
          </a:p>
        </p:txBody>
      </p:sp>
      <p:sp>
        <p:nvSpPr>
          <p:cNvPr id="8" name="Tekstfelt 7">
            <a:extLst>
              <a:ext uri="{FF2B5EF4-FFF2-40B4-BE49-F238E27FC236}">
                <a16:creationId xmlns:a16="http://schemas.microsoft.com/office/drawing/2014/main" id="{6A4C3A3C-AB4C-F0F3-BBF7-2F498955ED98}"/>
              </a:ext>
            </a:extLst>
          </p:cNvPr>
          <p:cNvSpPr txBox="1"/>
          <p:nvPr/>
        </p:nvSpPr>
        <p:spPr>
          <a:xfrm>
            <a:off x="5463222" y="5217624"/>
            <a:ext cx="2622495" cy="646331"/>
          </a:xfrm>
          <a:prstGeom prst="rect">
            <a:avLst/>
          </a:prstGeom>
          <a:noFill/>
        </p:spPr>
        <p:txBody>
          <a:bodyPr wrap="square">
            <a:spAutoFit/>
          </a:bodyPr>
          <a:lstStyle/>
          <a:p>
            <a:pPr algn="ctr"/>
            <a:r>
              <a:rPr lang="da-DK" dirty="0"/>
              <a:t>Nanna Mikkelsen</a:t>
            </a:r>
          </a:p>
          <a:p>
            <a:pPr algn="ctr"/>
            <a:r>
              <a:rPr lang="da-DK" dirty="0"/>
              <a:t>Genopstiller</a:t>
            </a:r>
          </a:p>
        </p:txBody>
      </p:sp>
      <p:sp>
        <p:nvSpPr>
          <p:cNvPr id="14" name="Tekstfelt 13">
            <a:extLst>
              <a:ext uri="{FF2B5EF4-FFF2-40B4-BE49-F238E27FC236}">
                <a16:creationId xmlns:a16="http://schemas.microsoft.com/office/drawing/2014/main" id="{A9B492E9-3710-72D3-CB6B-D8718BC0BDAB}"/>
              </a:ext>
            </a:extLst>
          </p:cNvPr>
          <p:cNvSpPr txBox="1"/>
          <p:nvPr/>
        </p:nvSpPr>
        <p:spPr>
          <a:xfrm>
            <a:off x="6570634" y="2955743"/>
            <a:ext cx="4585046" cy="369332"/>
          </a:xfrm>
          <a:prstGeom prst="rect">
            <a:avLst/>
          </a:prstGeom>
          <a:noFill/>
        </p:spPr>
        <p:txBody>
          <a:bodyPr wrap="square">
            <a:spAutoFit/>
          </a:bodyPr>
          <a:lstStyle/>
          <a:p>
            <a:pPr algn="ctr"/>
            <a:r>
              <a:rPr lang="da-DK" b="1" dirty="0"/>
              <a:t> </a:t>
            </a:r>
          </a:p>
        </p:txBody>
      </p:sp>
      <p:sp>
        <p:nvSpPr>
          <p:cNvPr id="16" name="Tekstfelt 15">
            <a:extLst>
              <a:ext uri="{FF2B5EF4-FFF2-40B4-BE49-F238E27FC236}">
                <a16:creationId xmlns:a16="http://schemas.microsoft.com/office/drawing/2014/main" id="{EBF7F547-5385-3FEE-0B1F-62709B1CE167}"/>
              </a:ext>
            </a:extLst>
          </p:cNvPr>
          <p:cNvSpPr txBox="1"/>
          <p:nvPr/>
        </p:nvSpPr>
        <p:spPr>
          <a:xfrm>
            <a:off x="8316779" y="5301099"/>
            <a:ext cx="2622493" cy="646331"/>
          </a:xfrm>
          <a:prstGeom prst="rect">
            <a:avLst/>
          </a:prstGeom>
          <a:noFill/>
        </p:spPr>
        <p:txBody>
          <a:bodyPr wrap="square">
            <a:spAutoFit/>
          </a:bodyPr>
          <a:lstStyle/>
          <a:p>
            <a:pPr algn="ctr"/>
            <a:r>
              <a:rPr lang="da-DK" dirty="0"/>
              <a:t>Michala Toftager Bovien</a:t>
            </a:r>
          </a:p>
          <a:p>
            <a:pPr algn="ctr"/>
            <a:r>
              <a:rPr lang="da-DK" dirty="0"/>
              <a:t>Genopstiller</a:t>
            </a:r>
          </a:p>
        </p:txBody>
      </p:sp>
      <p:pic>
        <p:nvPicPr>
          <p:cNvPr id="9" name="Billede 8">
            <a:extLst>
              <a:ext uri="{FF2B5EF4-FFF2-40B4-BE49-F238E27FC236}">
                <a16:creationId xmlns:a16="http://schemas.microsoft.com/office/drawing/2014/main" id="{52446698-7CCD-8A2B-7C0E-5BE12ED6AC28}"/>
              </a:ext>
            </a:extLst>
          </p:cNvPr>
          <p:cNvPicPr>
            <a:picLocks noChangeAspect="1"/>
          </p:cNvPicPr>
          <p:nvPr/>
        </p:nvPicPr>
        <p:blipFill>
          <a:blip r:embed="rId4"/>
          <a:stretch>
            <a:fillRect/>
          </a:stretch>
        </p:blipFill>
        <p:spPr>
          <a:xfrm>
            <a:off x="5966714" y="2861529"/>
            <a:ext cx="1524132" cy="2091109"/>
          </a:xfrm>
          <a:prstGeom prst="rect">
            <a:avLst/>
          </a:prstGeom>
        </p:spPr>
      </p:pic>
      <p:pic>
        <p:nvPicPr>
          <p:cNvPr id="12" name="Billede 11">
            <a:extLst>
              <a:ext uri="{FF2B5EF4-FFF2-40B4-BE49-F238E27FC236}">
                <a16:creationId xmlns:a16="http://schemas.microsoft.com/office/drawing/2014/main" id="{6138B466-C94F-38D8-4EAA-517DCD79600F}"/>
              </a:ext>
            </a:extLst>
          </p:cNvPr>
          <p:cNvPicPr>
            <a:picLocks noChangeAspect="1"/>
          </p:cNvPicPr>
          <p:nvPr/>
        </p:nvPicPr>
        <p:blipFill>
          <a:blip r:embed="rId5"/>
          <a:stretch>
            <a:fillRect/>
          </a:stretch>
        </p:blipFill>
        <p:spPr>
          <a:xfrm>
            <a:off x="8990001" y="2912627"/>
            <a:ext cx="1621611" cy="2078916"/>
          </a:xfrm>
          <a:prstGeom prst="rect">
            <a:avLst/>
          </a:prstGeom>
        </p:spPr>
      </p:pic>
      <p:pic>
        <p:nvPicPr>
          <p:cNvPr id="15" name="Billede 14">
            <a:extLst>
              <a:ext uri="{FF2B5EF4-FFF2-40B4-BE49-F238E27FC236}">
                <a16:creationId xmlns:a16="http://schemas.microsoft.com/office/drawing/2014/main" id="{4EF32996-154B-98E2-4EB2-B460D6989E9F}"/>
              </a:ext>
            </a:extLst>
          </p:cNvPr>
          <p:cNvPicPr>
            <a:picLocks noChangeAspect="1"/>
          </p:cNvPicPr>
          <p:nvPr/>
        </p:nvPicPr>
        <p:blipFill>
          <a:blip r:embed="rId6"/>
          <a:stretch>
            <a:fillRect/>
          </a:stretch>
        </p:blipFill>
        <p:spPr>
          <a:xfrm rot="1007513">
            <a:off x="450478" y="3222277"/>
            <a:ext cx="4017850" cy="2291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Pladsholder til sidefod 4">
            <a:extLst>
              <a:ext uri="{FF2B5EF4-FFF2-40B4-BE49-F238E27FC236}">
                <a16:creationId xmlns:a16="http://schemas.microsoft.com/office/drawing/2014/main" id="{9222A968-170B-21F1-87B3-3DA2A8422FD5}"/>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1544490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a:extLst>
              <a:ext uri="{FF2B5EF4-FFF2-40B4-BE49-F238E27FC236}">
                <a16:creationId xmlns:a16="http://schemas.microsoft.com/office/drawing/2014/main" id="{07DBA966-1B8D-E782-B9C4-85385F630BC1}"/>
              </a:ext>
            </a:extLst>
          </p:cNvPr>
          <p:cNvPicPr>
            <a:picLocks noChangeAspect="1"/>
          </p:cNvPicPr>
          <p:nvPr/>
        </p:nvPicPr>
        <p:blipFill>
          <a:blip r:embed="rId2"/>
          <a:srcRect l="10168" r="10168"/>
          <a:stretch>
            <a:fillRect/>
          </a:stretch>
        </p:blipFill>
        <p:spPr>
          <a:xfrm>
            <a:off x="2522356" y="10"/>
            <a:ext cx="9669642" cy="6857990"/>
          </a:xfrm>
          <a:prstGeom prst="rect">
            <a:avLst/>
          </a:prstGeom>
        </p:spPr>
      </p:pic>
      <p:sp>
        <p:nvSpPr>
          <p:cNvPr id="63" name="Rectangle 6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1FF2AF5-158C-2030-4715-32A98D3B0B00}"/>
              </a:ext>
            </a:extLst>
          </p:cNvPr>
          <p:cNvSpPr>
            <a:spLocks noGrp="1"/>
          </p:cNvSpPr>
          <p:nvPr>
            <p:ph type="ctrTitle"/>
          </p:nvPr>
        </p:nvSpPr>
        <p:spPr>
          <a:xfrm>
            <a:off x="611258" y="283464"/>
            <a:ext cx="10619232" cy="1899912"/>
          </a:xfrm>
        </p:spPr>
        <p:txBody>
          <a:bodyPr vert="horz" lIns="91440" tIns="45720" rIns="91440" bIns="45720" rtlCol="0" anchor="ctr">
            <a:normAutofit/>
          </a:bodyPr>
          <a:lstStyle/>
          <a:p>
            <a:pPr algn="l"/>
            <a:r>
              <a:rPr lang="da-DK" sz="3400" b="1" noProof="0" dirty="0"/>
              <a:t>Almenområdets </a:t>
            </a:r>
            <a:br>
              <a:rPr lang="da-DK" sz="3400" b="1" noProof="0" dirty="0"/>
            </a:br>
            <a:r>
              <a:rPr lang="da-DK" sz="3400" b="1" noProof="0" dirty="0"/>
              <a:t>generalforsamling</a:t>
            </a:r>
          </a:p>
        </p:txBody>
      </p:sp>
      <p:sp>
        <p:nvSpPr>
          <p:cNvPr id="3" name="Undertitel 2">
            <a:extLst>
              <a:ext uri="{FF2B5EF4-FFF2-40B4-BE49-F238E27FC236}">
                <a16:creationId xmlns:a16="http://schemas.microsoft.com/office/drawing/2014/main" id="{101EE5CC-3582-10B2-EB37-0EF0CD0DB77B}"/>
              </a:ext>
            </a:extLst>
          </p:cNvPr>
          <p:cNvSpPr>
            <a:spLocks noGrp="1"/>
          </p:cNvSpPr>
          <p:nvPr>
            <p:ph type="subTitle" idx="1"/>
          </p:nvPr>
        </p:nvSpPr>
        <p:spPr>
          <a:xfrm>
            <a:off x="611258" y="2081776"/>
            <a:ext cx="3822189" cy="3742762"/>
          </a:xfrm>
        </p:spPr>
        <p:txBody>
          <a:bodyPr vert="horz" lIns="91440" tIns="45720" rIns="91440" bIns="45720" rtlCol="0">
            <a:noAutofit/>
          </a:bodyPr>
          <a:lstStyle/>
          <a:p>
            <a:pPr algn="l"/>
            <a:r>
              <a:rPr lang="da-DK" sz="1600" b="1" dirty="0">
                <a:effectLst>
                  <a:outerShdw blurRad="38100" dist="38100" dir="2700000" algn="tl">
                    <a:srgbClr val="000000">
                      <a:alpha val="43137"/>
                    </a:srgbClr>
                  </a:outerShdw>
                </a:effectLst>
                <a:latin typeface="Century Gothic" panose="020B0502020202020204" pitchFamily="34" charset="0"/>
              </a:rPr>
              <a:t>Tirsdag d</a:t>
            </a:r>
            <a:r>
              <a:rPr lang="da-DK" sz="1600" b="1" noProof="0" dirty="0">
                <a:effectLst>
                  <a:outerShdw blurRad="38100" dist="38100" dir="2700000" algn="tl">
                    <a:srgbClr val="000000">
                      <a:alpha val="43137"/>
                    </a:srgbClr>
                  </a:outerShdw>
                </a:effectLst>
                <a:latin typeface="Century Gothic" panose="020B0502020202020204" pitchFamily="34" charset="0"/>
              </a:rPr>
              <a:t>. 22/9 i arbejdermuseets festsal (</a:t>
            </a:r>
            <a:r>
              <a:rPr lang="da-DK" sz="1600" b="1" dirty="0">
                <a:effectLst>
                  <a:outerShdw blurRad="38100" dist="38100" dir="2700000" algn="tl">
                    <a:srgbClr val="000000">
                      <a:alpha val="43137"/>
                    </a:srgbClr>
                  </a:outerShdw>
                </a:effectLst>
                <a:latin typeface="Century Gothic" panose="020B0502020202020204" pitchFamily="34" charset="0"/>
              </a:rPr>
              <a:t>R</a:t>
            </a:r>
            <a:r>
              <a:rPr lang="da-DK" sz="1600" b="1" noProof="0" dirty="0" err="1">
                <a:effectLst>
                  <a:outerShdw blurRad="38100" dist="38100" dir="2700000" algn="tl">
                    <a:srgbClr val="000000">
                      <a:alpha val="43137"/>
                    </a:srgbClr>
                  </a:outerShdw>
                </a:effectLst>
                <a:latin typeface="Century Gothic" panose="020B0502020202020204" pitchFamily="34" charset="0"/>
              </a:rPr>
              <a:t>ømersgade</a:t>
            </a:r>
            <a:r>
              <a:rPr lang="da-DK" sz="1600" b="1" noProof="0" dirty="0">
                <a:effectLst>
                  <a:outerShdw blurRad="38100" dist="38100" dir="2700000" algn="tl">
                    <a:srgbClr val="000000">
                      <a:alpha val="43137"/>
                    </a:srgbClr>
                  </a:outerShdw>
                </a:effectLst>
                <a:latin typeface="Century Gothic" panose="020B0502020202020204" pitchFamily="34" charset="0"/>
              </a:rPr>
              <a:t> 22)</a:t>
            </a:r>
          </a:p>
          <a:p>
            <a:pPr algn="l"/>
            <a:r>
              <a:rPr lang="da-DK" sz="1600" b="1" noProof="0" dirty="0">
                <a:latin typeface="Century Gothic" panose="020B0502020202020204" pitchFamily="34" charset="0"/>
              </a:rPr>
              <a:t>Mad i Café &amp; Øl-</a:t>
            </a:r>
            <a:r>
              <a:rPr lang="da-DK" sz="1600" b="1" noProof="0" dirty="0" err="1">
                <a:latin typeface="Century Gothic" panose="020B0502020202020204" pitchFamily="34" charset="0"/>
              </a:rPr>
              <a:t>halle</a:t>
            </a:r>
            <a:r>
              <a:rPr lang="da-DK" sz="1600" b="1" noProof="0" dirty="0">
                <a:latin typeface="Century Gothic" panose="020B0502020202020204" pitchFamily="34" charset="0"/>
              </a:rPr>
              <a:t> fra kl. 17:00</a:t>
            </a:r>
          </a:p>
          <a:p>
            <a:pPr indent="-228600" algn="l">
              <a:buFont typeface="Arial" panose="020B0604020202020204" pitchFamily="34" charset="0"/>
              <a:buChar char="•"/>
            </a:pPr>
            <a:endParaRPr lang="da-DK" sz="1600" b="1" noProof="0" dirty="0">
              <a:latin typeface="Century Gothic" panose="020B0502020202020204" pitchFamily="34" charset="0"/>
            </a:endParaRPr>
          </a:p>
          <a:p>
            <a:pPr algn="l"/>
            <a:r>
              <a:rPr lang="da-DK" sz="1600" b="1" noProof="0" dirty="0">
                <a:latin typeface="Century Gothic" panose="020B0502020202020204" pitchFamily="34" charset="0"/>
              </a:rPr>
              <a:t>Generalforsamling fra kl. 19:00</a:t>
            </a:r>
          </a:p>
          <a:p>
            <a:pPr algn="l"/>
            <a:endParaRPr lang="da-DK" sz="1600" b="1" noProof="0" dirty="0">
              <a:latin typeface="Century Gothic" panose="020B0502020202020204" pitchFamily="34" charset="0"/>
            </a:endParaRPr>
          </a:p>
          <a:p>
            <a:pPr algn="l"/>
            <a:r>
              <a:rPr lang="da-DK" sz="1600" b="1" noProof="0" dirty="0">
                <a:latin typeface="Century Gothic" panose="020B0502020202020204" pitchFamily="34" charset="0"/>
              </a:rPr>
              <a:t>Kom til en spændende aften i det faglige fællesskab</a:t>
            </a:r>
          </a:p>
          <a:p>
            <a:pPr algn="l"/>
            <a:r>
              <a:rPr lang="da-DK" sz="1600" b="1" noProof="0" dirty="0">
                <a:latin typeface="Century Gothic" panose="020B0502020202020204" pitchFamily="34" charset="0"/>
              </a:rPr>
              <a:t>Sammen beslutter vi hvad foreningen skal kæmpe </a:t>
            </a:r>
          </a:p>
          <a:p>
            <a:pPr algn="l"/>
            <a:r>
              <a:rPr lang="da-DK" sz="1600" b="1" noProof="0" dirty="0">
                <a:latin typeface="Century Gothic" panose="020B0502020202020204" pitchFamily="34" charset="0"/>
              </a:rPr>
              <a:t>for på vores fagområde</a:t>
            </a:r>
          </a:p>
          <a:p>
            <a:pPr indent="-228600" algn="l">
              <a:buFont typeface="Arial" panose="020B0604020202020204" pitchFamily="34" charset="0"/>
              <a:buChar char="•"/>
            </a:pPr>
            <a:endParaRPr lang="da-DK" sz="1600" b="1" noProof="0" dirty="0">
              <a:latin typeface="Century Gothic" panose="020B0502020202020204" pitchFamily="34" charset="0"/>
            </a:endParaRPr>
          </a:p>
          <a:p>
            <a:pPr algn="l"/>
            <a:r>
              <a:rPr lang="da-DK" sz="1600" b="1" noProof="0" dirty="0">
                <a:latin typeface="Century Gothic" panose="020B0502020202020204" pitchFamily="34" charset="0"/>
              </a:rPr>
              <a:t>Tilmelding på </a:t>
            </a:r>
            <a:r>
              <a:rPr lang="da-DK" sz="1600" b="1" noProof="0" dirty="0">
                <a:latin typeface="Century Gothic" panose="020B0502020202020204" pitchFamily="34" charset="0"/>
                <a:hlinkClick r:id="rId3"/>
              </a:rPr>
              <a:t>www.lfs.dk</a:t>
            </a:r>
            <a:r>
              <a:rPr lang="da-DK" sz="1600" b="1" noProof="0" dirty="0">
                <a:latin typeface="Century Gothic" panose="020B0502020202020204" pitchFamily="34" charset="0"/>
              </a:rPr>
              <a:t>  </a:t>
            </a:r>
          </a:p>
        </p:txBody>
      </p:sp>
      <p:sp>
        <p:nvSpPr>
          <p:cNvPr id="4" name="Pladsholder til sidefod 3">
            <a:extLst>
              <a:ext uri="{FF2B5EF4-FFF2-40B4-BE49-F238E27FC236}">
                <a16:creationId xmlns:a16="http://schemas.microsoft.com/office/drawing/2014/main" id="{91D8C8E6-46DD-7706-1724-B4CB99A6565D}"/>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519494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78AD2D-9C94-0E33-2A20-E7ED500C1C4D}"/>
              </a:ext>
            </a:extLst>
          </p:cNvPr>
          <p:cNvSpPr>
            <a:spLocks noGrp="1"/>
          </p:cNvSpPr>
          <p:nvPr>
            <p:ph type="title"/>
          </p:nvPr>
        </p:nvSpPr>
        <p:spPr>
          <a:xfrm>
            <a:off x="323850" y="4010024"/>
            <a:ext cx="4648201" cy="2257425"/>
          </a:xfrm>
        </p:spPr>
        <p:txBody>
          <a:bodyPr vert="horz" lIns="91440" tIns="45720" rIns="91440" bIns="45720" rtlCol="0" anchor="b">
            <a:normAutofit/>
          </a:bodyPr>
          <a:lstStyle/>
          <a:p>
            <a:pPr algn="ctr"/>
            <a:r>
              <a:rPr lang="en-US" sz="3400" b="1" kern="1200" dirty="0">
                <a:solidFill>
                  <a:schemeClr val="tx1"/>
                </a:solidFill>
                <a:effectLst>
                  <a:outerShdw blurRad="38100" dist="38100" dir="2700000" algn="tl">
                    <a:srgbClr val="000000">
                      <a:alpha val="43137"/>
                    </a:srgbClr>
                  </a:outerShdw>
                </a:effectLst>
                <a:latin typeface="+mj-lt"/>
                <a:ea typeface="+mj-ea"/>
                <a:cs typeface="+mj-cs"/>
              </a:rPr>
              <a:t>FARVEL OG TAK FOR</a:t>
            </a:r>
            <a:br>
              <a:rPr lang="en-US" sz="3400" b="1" kern="1200" dirty="0">
                <a:solidFill>
                  <a:schemeClr val="tx1"/>
                </a:solidFill>
                <a:effectLst>
                  <a:outerShdw blurRad="38100" dist="38100" dir="2700000" algn="tl">
                    <a:srgbClr val="000000">
                      <a:alpha val="43137"/>
                    </a:srgbClr>
                  </a:outerShdw>
                </a:effectLst>
                <a:latin typeface="+mj-lt"/>
                <a:ea typeface="+mj-ea"/>
                <a:cs typeface="+mj-cs"/>
              </a:rPr>
            </a:br>
            <a:r>
              <a:rPr lang="en-US" sz="3400" b="1" kern="1200" dirty="0">
                <a:solidFill>
                  <a:schemeClr val="tx1"/>
                </a:solidFill>
                <a:effectLst>
                  <a:outerShdw blurRad="38100" dist="38100" dir="2700000" algn="tl">
                    <a:srgbClr val="000000">
                      <a:alpha val="43137"/>
                    </a:srgbClr>
                  </a:outerShdw>
                </a:effectLst>
                <a:latin typeface="+mj-lt"/>
                <a:ea typeface="+mj-ea"/>
                <a:cs typeface="+mj-cs"/>
              </a:rPr>
              <a:t> I DAG</a:t>
            </a:r>
            <a:br>
              <a:rPr lang="en-US" sz="3400" b="1" kern="1200" dirty="0">
                <a:solidFill>
                  <a:schemeClr val="tx1"/>
                </a:solidFill>
                <a:effectLst>
                  <a:outerShdw blurRad="38100" dist="38100" dir="2700000" algn="tl">
                    <a:srgbClr val="000000">
                      <a:alpha val="43137"/>
                    </a:srgbClr>
                  </a:outerShdw>
                </a:effectLst>
                <a:latin typeface="+mj-lt"/>
                <a:ea typeface="+mj-ea"/>
                <a:cs typeface="+mj-cs"/>
              </a:rPr>
            </a:br>
            <a:r>
              <a:rPr lang="en-US" sz="3400" b="1" kern="1200" dirty="0">
                <a:solidFill>
                  <a:schemeClr val="tx1"/>
                </a:solidFill>
                <a:effectLst>
                  <a:outerShdw blurRad="38100" dist="38100" dir="2700000" algn="tl">
                    <a:srgbClr val="000000">
                      <a:alpha val="43137"/>
                    </a:srgbClr>
                  </a:outerShdw>
                </a:effectLst>
                <a:latin typeface="+mj-lt"/>
                <a:ea typeface="+mj-ea"/>
                <a:cs typeface="+mj-cs"/>
              </a:rPr>
              <a:t>RIGTIG GOD SOMMER!</a:t>
            </a:r>
            <a:br>
              <a:rPr lang="en-US" sz="3400" b="1" kern="1200" dirty="0">
                <a:solidFill>
                  <a:schemeClr val="tx1"/>
                </a:solidFill>
                <a:effectLst>
                  <a:outerShdw blurRad="38100" dist="38100" dir="2700000" algn="tl">
                    <a:srgbClr val="000000">
                      <a:alpha val="43137"/>
                    </a:srgbClr>
                  </a:outerShdw>
                </a:effectLst>
                <a:latin typeface="+mj-lt"/>
                <a:ea typeface="+mj-ea"/>
                <a:cs typeface="+mj-cs"/>
              </a:rPr>
            </a:br>
            <a:r>
              <a:rPr lang="en-US" sz="3400" b="1" kern="1200" dirty="0">
                <a:solidFill>
                  <a:schemeClr val="tx1"/>
                </a:solidFill>
                <a:effectLst>
                  <a:outerShdw blurRad="38100" dist="38100" dir="2700000" algn="tl">
                    <a:srgbClr val="000000">
                      <a:alpha val="43137"/>
                    </a:srgbClr>
                  </a:outerShdw>
                </a:effectLst>
                <a:latin typeface="+mj-lt"/>
                <a:ea typeface="+mj-ea"/>
                <a:cs typeface="+mj-cs"/>
              </a:rPr>
              <a:t>VI SES TIL SEPTEMBER</a:t>
            </a:r>
          </a:p>
        </p:txBody>
      </p:sp>
      <p:pic>
        <p:nvPicPr>
          <p:cNvPr id="5" name="Billede 4">
            <a:extLst>
              <a:ext uri="{FF2B5EF4-FFF2-40B4-BE49-F238E27FC236}">
                <a16:creationId xmlns:a16="http://schemas.microsoft.com/office/drawing/2014/main" id="{D7F0383C-3647-D898-D9AC-34415548B561}"/>
              </a:ext>
            </a:extLst>
          </p:cNvPr>
          <p:cNvPicPr>
            <a:picLocks noChangeAspect="1"/>
          </p:cNvPicPr>
          <p:nvPr/>
        </p:nvPicPr>
        <p:blipFill>
          <a:blip r:embed="rId3"/>
          <a:srcRect l="23394" r="10763" b="-1"/>
          <a:stretch>
            <a:fillRect/>
          </a:stretch>
        </p:blipFill>
        <p:spPr>
          <a:xfrm>
            <a:off x="4721934" y="6"/>
            <a:ext cx="7470071" cy="6381744"/>
          </a:xfrm>
          <a:prstGeom prst="rect">
            <a:avLst/>
          </a:prstGeom>
          <a:ln>
            <a:noFill/>
          </a:ln>
          <a:effectLst>
            <a:softEdge rad="112500"/>
          </a:effectLst>
        </p:spPr>
      </p:pic>
      <p:pic>
        <p:nvPicPr>
          <p:cNvPr id="7" name="Billede 6">
            <a:extLst>
              <a:ext uri="{FF2B5EF4-FFF2-40B4-BE49-F238E27FC236}">
                <a16:creationId xmlns:a16="http://schemas.microsoft.com/office/drawing/2014/main" id="{0919A292-01C9-F1F1-157C-01082C5F7281}"/>
              </a:ext>
            </a:extLst>
          </p:cNvPr>
          <p:cNvPicPr>
            <a:picLocks noChangeAspect="1"/>
          </p:cNvPicPr>
          <p:nvPr/>
        </p:nvPicPr>
        <p:blipFill>
          <a:blip r:embed="rId4"/>
          <a:stretch>
            <a:fillRect/>
          </a:stretch>
        </p:blipFill>
        <p:spPr>
          <a:xfrm>
            <a:off x="742418" y="340919"/>
            <a:ext cx="3414343" cy="3402406"/>
          </a:xfrm>
          <a:prstGeom prst="rect">
            <a:avLst/>
          </a:prstGeom>
        </p:spPr>
      </p:pic>
      <p:sp>
        <p:nvSpPr>
          <p:cNvPr id="3" name="Pladsholder til sidefod 2">
            <a:extLst>
              <a:ext uri="{FF2B5EF4-FFF2-40B4-BE49-F238E27FC236}">
                <a16:creationId xmlns:a16="http://schemas.microsoft.com/office/drawing/2014/main" id="{5FD9F298-AFD9-B8C7-9F98-7E65E2929FC4}"/>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42829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E4B3DAE-6ACC-3F31-91F4-B702B2EC5948}"/>
              </a:ext>
            </a:extLst>
          </p:cNvPr>
          <p:cNvSpPr>
            <a:spLocks noGrp="1"/>
          </p:cNvSpPr>
          <p:nvPr>
            <p:ph idx="1"/>
          </p:nvPr>
        </p:nvSpPr>
        <p:spPr>
          <a:xfrm>
            <a:off x="1447800" y="381000"/>
            <a:ext cx="7043057" cy="1001486"/>
          </a:xfrm>
        </p:spPr>
        <p:txBody>
          <a:bodyPr>
            <a:noAutofit/>
          </a:bodyPr>
          <a:lstStyle/>
          <a:p>
            <a:pPr marL="0" indent="0" algn="ctr">
              <a:buNone/>
            </a:pPr>
            <a:r>
              <a:rPr lang="da-DK" sz="6000" b="1" dirty="0">
                <a:effectLst>
                  <a:outerShdw blurRad="38100" dist="38100" dir="2700000" algn="tl">
                    <a:srgbClr val="000000">
                      <a:alpha val="43137"/>
                    </a:srgbClr>
                  </a:outerShdw>
                </a:effectLst>
              </a:rPr>
              <a:t>Tjek-ind-guide</a:t>
            </a:r>
          </a:p>
        </p:txBody>
      </p:sp>
      <p:pic>
        <p:nvPicPr>
          <p:cNvPr id="17" name="Billede 16">
            <a:extLst>
              <a:ext uri="{FF2B5EF4-FFF2-40B4-BE49-F238E27FC236}">
                <a16:creationId xmlns:a16="http://schemas.microsoft.com/office/drawing/2014/main" id="{0FDE4A8C-02BE-344F-3EE2-FCCEFA8E0F9E}"/>
              </a:ext>
            </a:extLst>
          </p:cNvPr>
          <p:cNvPicPr>
            <a:picLocks noChangeAspect="1"/>
          </p:cNvPicPr>
          <p:nvPr/>
        </p:nvPicPr>
        <p:blipFill>
          <a:blip r:embed="rId3"/>
          <a:stretch>
            <a:fillRect/>
          </a:stretch>
        </p:blipFill>
        <p:spPr>
          <a:xfrm>
            <a:off x="1088570" y="1468317"/>
            <a:ext cx="9994175" cy="4584139"/>
          </a:xfrm>
          <a:prstGeom prst="rect">
            <a:avLst/>
          </a:prstGeom>
        </p:spPr>
      </p:pic>
      <p:sp>
        <p:nvSpPr>
          <p:cNvPr id="2" name="Pladsholder til sidefod 1">
            <a:extLst>
              <a:ext uri="{FF2B5EF4-FFF2-40B4-BE49-F238E27FC236}">
                <a16:creationId xmlns:a16="http://schemas.microsoft.com/office/drawing/2014/main" id="{B6AF495E-C018-D9DC-8173-D504E1172E59}"/>
              </a:ext>
            </a:extLst>
          </p:cNvPr>
          <p:cNvSpPr>
            <a:spLocks noGrp="1"/>
          </p:cNvSpPr>
          <p:nvPr>
            <p:ph type="ftr" sz="quarter" idx="11"/>
          </p:nvPr>
        </p:nvSpPr>
        <p:spPr>
          <a:xfrm>
            <a:off x="2719970" y="6203296"/>
            <a:ext cx="4461006" cy="46784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FOA-WIFI: Farfartil4</a:t>
            </a:r>
            <a:endParaRPr kumimoji="0" lang="da-DK" sz="20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A6876295-D97C-EB8C-30ED-F4198AB8829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10493829" y="88425"/>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18503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23564-D375-A723-FC62-C099ED214A2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B9E64875-3C2A-8CAF-075F-3089A13BC24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5FB11539-3E22-0A58-E9A0-2196C8FF5EA6}"/>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0E5C6BA9-3F0D-B408-9AC9-4F8A71CC2A4A}"/>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b="1" dirty="0">
                <a:effectLst>
                  <a:outerShdw blurRad="38100" dist="38100" dir="2700000" algn="tl">
                    <a:srgbClr val="000000">
                      <a:alpha val="43137"/>
                    </a:srgbClr>
                  </a:outerShdw>
                </a:effectLst>
              </a:rPr>
              <a:t>Kl.09.05 – 10.00 Fravær af familiemæssige årsager v/ Janni</a:t>
            </a:r>
          </a:p>
          <a:p>
            <a:r>
              <a:rPr lang="da-DK" dirty="0"/>
              <a:t>Kl. 10.15 – 11.00 </a:t>
            </a:r>
            <a:r>
              <a:rPr lang="da-DK" dirty="0" err="1"/>
              <a:t>Casearbejde</a:t>
            </a:r>
            <a:r>
              <a:rPr lang="da-DK" dirty="0"/>
              <a:t> inkl. pause </a:t>
            </a:r>
          </a:p>
          <a:p>
            <a:r>
              <a:rPr lang="da-DK" dirty="0"/>
              <a:t>Kl.11.00 – 11.30 Vilkårsaftale for TR</a:t>
            </a:r>
          </a:p>
          <a:p>
            <a:r>
              <a:rPr lang="da-DK" dirty="0"/>
              <a:t>Kl. 11.30 – 12.00 Meddelelser og afslutning på dagen  </a:t>
            </a:r>
          </a:p>
        </p:txBody>
      </p:sp>
      <p:sp>
        <p:nvSpPr>
          <p:cNvPr id="2" name="Pladsholder til sidefod 1">
            <a:extLst>
              <a:ext uri="{FF2B5EF4-FFF2-40B4-BE49-F238E27FC236}">
                <a16:creationId xmlns:a16="http://schemas.microsoft.com/office/drawing/2014/main" id="{FAF12D77-CF6E-1A8F-33B6-1F6E385BE6F9}"/>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21951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67B9FE-085D-13EF-0FE3-391B5872DF44}"/>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600" b="1" kern="1200" dirty="0" err="1">
                <a:solidFill>
                  <a:schemeClr val="tx2"/>
                </a:solidFill>
                <a:latin typeface="+mj-lt"/>
                <a:ea typeface="+mj-ea"/>
                <a:cs typeface="+mj-cs"/>
              </a:rPr>
              <a:t>Aftale</a:t>
            </a:r>
            <a:r>
              <a:rPr lang="en-US" sz="3600" b="1" kern="1200" dirty="0">
                <a:solidFill>
                  <a:schemeClr val="tx2"/>
                </a:solidFill>
                <a:latin typeface="+mj-lt"/>
                <a:ea typeface="+mj-ea"/>
                <a:cs typeface="+mj-cs"/>
              </a:rPr>
              <a:t> om </a:t>
            </a:r>
            <a:r>
              <a:rPr lang="en-US" sz="3600" b="1" kern="1200" dirty="0" err="1">
                <a:solidFill>
                  <a:schemeClr val="tx2"/>
                </a:solidFill>
                <a:latin typeface="+mj-lt"/>
                <a:ea typeface="+mj-ea"/>
                <a:cs typeface="+mj-cs"/>
              </a:rPr>
              <a:t>fravær</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af</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familiemæssige</a:t>
            </a:r>
            <a:r>
              <a:rPr lang="en-US" sz="3600" b="1" kern="1200" dirty="0">
                <a:solidFill>
                  <a:schemeClr val="tx2"/>
                </a:solidFill>
                <a:latin typeface="+mj-lt"/>
                <a:ea typeface="+mj-ea"/>
                <a:cs typeface="+mj-cs"/>
              </a:rPr>
              <a:t> </a:t>
            </a:r>
            <a:r>
              <a:rPr lang="en-US" sz="3600" b="1" kern="1200" dirty="0" err="1">
                <a:solidFill>
                  <a:schemeClr val="tx2"/>
                </a:solidFill>
                <a:latin typeface="+mj-lt"/>
                <a:ea typeface="+mj-ea"/>
                <a:cs typeface="+mj-cs"/>
              </a:rPr>
              <a:t>årsager</a:t>
            </a:r>
            <a:endParaRPr lang="en-US" sz="3600" b="1" kern="1200" dirty="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fik 4">
            <a:extLst>
              <a:ext uri="{FF2B5EF4-FFF2-40B4-BE49-F238E27FC236}">
                <a16:creationId xmlns:a16="http://schemas.microsoft.com/office/drawing/2014/main" id="{C762CE7D-AA89-CBA9-C1C5-4A66CDD217FB}"/>
              </a:ext>
            </a:extLst>
          </p:cNvPr>
          <p:cNvPicPr>
            <a:picLocks noChangeAspect="1"/>
          </p:cNvPicPr>
          <p:nvPr/>
        </p:nvPicPr>
        <p:blipFill>
          <a:blip>
            <a:extLst>
              <a:ext uri="{96DAC541-7B7A-43D3-8B79-37D633B846F1}">
                <asvg:svgBlip xmlns:asvg="http://schemas.microsoft.com/office/drawing/2016/SVG/main" r:embed="rId2"/>
              </a:ext>
              <a:ext uri="{837473B0-CC2E-450A-ABE3-18F120FF3D39}">
                <a1611:picAttrSrcUrl xmlns:a1611="http://schemas.microsoft.com/office/drawing/2016/11/main" r:id="rId3"/>
              </a:ext>
            </a:extLst>
          </a:blip>
          <a:stretch>
            <a:fillRect/>
          </a:stretch>
        </p:blipFill>
        <p:spPr>
          <a:xfrm>
            <a:off x="873753" y="1584960"/>
            <a:ext cx="3838792" cy="4953000"/>
          </a:xfrm>
          <a:prstGeom prst="rect">
            <a:avLst/>
          </a:prstGeom>
        </p:spPr>
      </p:pic>
      <p:sp>
        <p:nvSpPr>
          <p:cNvPr id="3" name="Pladsholder til sidefod 2">
            <a:extLst>
              <a:ext uri="{FF2B5EF4-FFF2-40B4-BE49-F238E27FC236}">
                <a16:creationId xmlns:a16="http://schemas.microsoft.com/office/drawing/2014/main" id="{930B7B0C-1C5F-557E-D266-470C0F9D3BF5}"/>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27910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8194D-ED2A-5135-F68E-30F2BE65B335}"/>
              </a:ext>
            </a:extLst>
          </p:cNvPr>
          <p:cNvSpPr>
            <a:spLocks noGrp="1"/>
          </p:cNvSpPr>
          <p:nvPr>
            <p:ph type="ctrTitle"/>
          </p:nvPr>
        </p:nvSpPr>
        <p:spPr>
          <a:xfrm>
            <a:off x="1524000" y="420624"/>
            <a:ext cx="9144000" cy="1536191"/>
          </a:xfrm>
        </p:spPr>
        <p:txBody>
          <a:bodyPr>
            <a:noAutofit/>
          </a:bodyPr>
          <a:lstStyle/>
          <a:p>
            <a:br>
              <a:rPr lang="da-DK" sz="4000" b="1" dirty="0"/>
            </a:br>
            <a:br>
              <a:rPr lang="da-DK" sz="4000" b="1" dirty="0"/>
            </a:br>
            <a:br>
              <a:rPr lang="da-DK" sz="4000" b="1" dirty="0"/>
            </a:br>
            <a:br>
              <a:rPr lang="da-DK" sz="4000" b="1" dirty="0"/>
            </a:br>
            <a:br>
              <a:rPr lang="da-DK" sz="4000" b="1" dirty="0"/>
            </a:br>
            <a:r>
              <a:rPr lang="da-DK" sz="4000" b="1" dirty="0"/>
              <a:t>‘</a:t>
            </a:r>
            <a:br>
              <a:rPr lang="da-DK" sz="4000" b="1" dirty="0"/>
            </a:br>
            <a:br>
              <a:rPr lang="da-DK" sz="4000" b="1" dirty="0"/>
            </a:br>
            <a:r>
              <a:rPr lang="da-DK" sz="4000" b="1" dirty="0"/>
              <a:t>Ret til op til 28 ugers </a:t>
            </a:r>
            <a:br>
              <a:rPr lang="da-DK" sz="4000" b="1" dirty="0"/>
            </a:br>
            <a:r>
              <a:rPr lang="da-DK" sz="4000" b="1" dirty="0"/>
              <a:t>barsel/adoptionsorlov med løn  </a:t>
            </a:r>
            <a:br>
              <a:rPr lang="da-DK" sz="4000" b="1" dirty="0"/>
            </a:br>
            <a:endParaRPr lang="da-DK" sz="4000" b="1" dirty="0"/>
          </a:p>
        </p:txBody>
      </p:sp>
      <p:sp>
        <p:nvSpPr>
          <p:cNvPr id="3" name="Undertitel 2">
            <a:extLst>
              <a:ext uri="{FF2B5EF4-FFF2-40B4-BE49-F238E27FC236}">
                <a16:creationId xmlns:a16="http://schemas.microsoft.com/office/drawing/2014/main" id="{22D1000C-AED1-AB5A-9941-FE2429F1240B}"/>
              </a:ext>
            </a:extLst>
          </p:cNvPr>
          <p:cNvSpPr>
            <a:spLocks noGrp="1"/>
          </p:cNvSpPr>
          <p:nvPr>
            <p:ph type="subTitle" idx="1"/>
          </p:nvPr>
        </p:nvSpPr>
        <p:spPr>
          <a:xfrm>
            <a:off x="1524000" y="2258568"/>
            <a:ext cx="9144000" cy="3858768"/>
          </a:xfrm>
        </p:spPr>
        <p:txBody>
          <a:bodyPr>
            <a:normAutofit/>
          </a:bodyPr>
          <a:lstStyle/>
          <a:p>
            <a:pPr marL="342900" indent="-342900" algn="l">
              <a:buFont typeface="Arial" panose="020B0604020202020204" pitchFamily="34" charset="0"/>
              <a:buChar char="•"/>
            </a:pPr>
            <a:r>
              <a:rPr lang="da-DK" sz="1800" b="1" dirty="0"/>
              <a:t>Mor</a:t>
            </a:r>
            <a:r>
              <a:rPr lang="da-DK" sz="1800" dirty="0"/>
              <a:t> går fra 8 uger før forventet fødsel = graviditetsorlov.</a:t>
            </a:r>
          </a:p>
          <a:p>
            <a:pPr marL="342900" indent="-342900" algn="l">
              <a:buFont typeface="Arial" panose="020B0604020202020204" pitchFamily="34" charset="0"/>
              <a:buChar char="•"/>
            </a:pPr>
            <a:r>
              <a:rPr lang="da-DK" sz="1800" dirty="0"/>
              <a:t>Mor kan holde 10 + 10 + 8 uger med løn efter fødsel</a:t>
            </a:r>
          </a:p>
          <a:p>
            <a:pPr algn="l"/>
            <a:r>
              <a:rPr lang="da-DK" sz="1800" dirty="0"/>
              <a:t>       - bemærk at de sidste 8 uger deles mellem forældrene</a:t>
            </a:r>
          </a:p>
          <a:p>
            <a:pPr algn="l"/>
            <a:endParaRPr lang="da-DK" sz="1800" dirty="0"/>
          </a:p>
          <a:p>
            <a:pPr marL="285750" indent="-285750" algn="l">
              <a:buFont typeface="Arial" panose="020B0604020202020204" pitchFamily="34" charset="0"/>
              <a:buChar char="•"/>
            </a:pPr>
            <a:r>
              <a:rPr lang="da-DK" sz="1800" b="1" dirty="0"/>
              <a:t>Far</a:t>
            </a:r>
            <a:r>
              <a:rPr lang="da-DK" sz="1800" dirty="0"/>
              <a:t> kan holde 2 ugers fædreorlov med fuld løn (inden for de første 10 uger)</a:t>
            </a:r>
          </a:p>
          <a:p>
            <a:pPr algn="l"/>
            <a:r>
              <a:rPr lang="da-DK" sz="1800" dirty="0"/>
              <a:t>      - Mor kan overdrage 8 uger til far indenfor de første 10 uger efter fødslen </a:t>
            </a:r>
          </a:p>
          <a:p>
            <a:pPr algn="l"/>
            <a:r>
              <a:rPr lang="da-DK" sz="1800" dirty="0"/>
              <a:t>      (her er de 8 uger så med løn)  </a:t>
            </a:r>
          </a:p>
          <a:p>
            <a:pPr marL="285750" indent="-285750" algn="l">
              <a:buFont typeface="Arial" panose="020B0604020202020204" pitchFamily="34" charset="0"/>
              <a:buChar char="•"/>
            </a:pPr>
            <a:r>
              <a:rPr lang="da-DK" sz="1800" dirty="0"/>
              <a:t>Far har ret til yderligere 10 uger med løn</a:t>
            </a:r>
          </a:p>
          <a:p>
            <a:pPr marL="285750" indent="-285750" algn="l">
              <a:buFont typeface="Arial" panose="020B0604020202020204" pitchFamily="34" charset="0"/>
              <a:buChar char="•"/>
            </a:pPr>
            <a:r>
              <a:rPr lang="da-DK" sz="1800" dirty="0"/>
              <a:t>Far kan afholde yderligere 8 uger med løn (dette er de 8 uger, som enten mor eller far kan vælge at afholde)</a:t>
            </a:r>
          </a:p>
          <a:p>
            <a:pPr algn="l"/>
            <a:endParaRPr lang="da-DK" sz="1800" dirty="0"/>
          </a:p>
          <a:p>
            <a:pPr algn="l"/>
            <a:endParaRPr lang="da-DK" sz="1600" dirty="0"/>
          </a:p>
          <a:p>
            <a:pPr algn="l"/>
            <a:endParaRPr lang="da-DK" sz="1600" dirty="0"/>
          </a:p>
          <a:p>
            <a:pPr algn="l"/>
            <a:endParaRPr lang="da-DK" sz="1400" dirty="0"/>
          </a:p>
          <a:p>
            <a:pPr marL="285750" indent="-285750" algn="l">
              <a:buFont typeface="Arial" panose="020B0604020202020204" pitchFamily="34" charset="0"/>
              <a:buChar char="•"/>
            </a:pPr>
            <a:endParaRPr lang="da-DK" sz="1800" dirty="0"/>
          </a:p>
          <a:p>
            <a:pPr algn="l"/>
            <a:endParaRPr lang="da-DK" sz="1800" dirty="0"/>
          </a:p>
        </p:txBody>
      </p:sp>
      <p:pic>
        <p:nvPicPr>
          <p:cNvPr id="5" name="Billede 4">
            <a:extLst>
              <a:ext uri="{FF2B5EF4-FFF2-40B4-BE49-F238E27FC236}">
                <a16:creationId xmlns:a16="http://schemas.microsoft.com/office/drawing/2014/main" id="{50B241F5-4626-FECF-E2EE-84EFF665BA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9524999" y="0"/>
            <a:ext cx="2105025" cy="2105025"/>
          </a:xfrm>
          <a:prstGeom prst="rect">
            <a:avLst/>
          </a:prstGeom>
        </p:spPr>
      </p:pic>
      <p:sp>
        <p:nvSpPr>
          <p:cNvPr id="4" name="Pladsholder til sidefod 3">
            <a:extLst>
              <a:ext uri="{FF2B5EF4-FFF2-40B4-BE49-F238E27FC236}">
                <a16:creationId xmlns:a16="http://schemas.microsoft.com/office/drawing/2014/main" id="{954F5817-8F73-F075-1E40-D6C92FFB3292}"/>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370418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4DB44C9-A7DA-1D73-1CDA-DD2D4DFED65D}"/>
              </a:ext>
            </a:extLst>
          </p:cNvPr>
          <p:cNvSpPr>
            <a:spLocks noGrp="1"/>
          </p:cNvSpPr>
          <p:nvPr>
            <p:ph type="title"/>
          </p:nvPr>
        </p:nvSpPr>
        <p:spPr>
          <a:xfrm>
            <a:off x="826396" y="586855"/>
            <a:ext cx="4230100" cy="3387497"/>
          </a:xfrm>
        </p:spPr>
        <p:txBody>
          <a:bodyPr anchor="b">
            <a:normAutofit/>
          </a:bodyPr>
          <a:lstStyle/>
          <a:p>
            <a:pPr algn="r"/>
            <a:r>
              <a:rPr lang="da-DK" sz="4000" b="1">
                <a:solidFill>
                  <a:srgbClr val="FFFFFF"/>
                </a:solidFill>
              </a:rPr>
              <a:t>Begreberne:</a:t>
            </a:r>
            <a:br>
              <a:rPr lang="da-DK" sz="4000" b="1">
                <a:solidFill>
                  <a:srgbClr val="FFFFFF"/>
                </a:solidFill>
              </a:rPr>
            </a:br>
            <a:r>
              <a:rPr lang="da-DK" sz="4000" b="1">
                <a:solidFill>
                  <a:srgbClr val="FFFFFF"/>
                </a:solidFill>
              </a:rPr>
              <a:t>Barselsorlov eller forældreorlov</a:t>
            </a:r>
          </a:p>
        </p:txBody>
      </p:sp>
      <p:sp>
        <p:nvSpPr>
          <p:cNvPr id="3" name="Pladsholder til indhold 2">
            <a:extLst>
              <a:ext uri="{FF2B5EF4-FFF2-40B4-BE49-F238E27FC236}">
                <a16:creationId xmlns:a16="http://schemas.microsoft.com/office/drawing/2014/main" id="{30E107BC-5350-6FDA-7001-C28DD8424A3F}"/>
              </a:ext>
            </a:extLst>
          </p:cNvPr>
          <p:cNvSpPr>
            <a:spLocks noGrp="1"/>
          </p:cNvSpPr>
          <p:nvPr>
            <p:ph idx="1"/>
          </p:nvPr>
        </p:nvSpPr>
        <p:spPr>
          <a:xfrm>
            <a:off x="6503158" y="649480"/>
            <a:ext cx="4862447" cy="5546047"/>
          </a:xfrm>
        </p:spPr>
        <p:txBody>
          <a:bodyPr anchor="ctr">
            <a:normAutofit/>
          </a:bodyPr>
          <a:lstStyle/>
          <a:p>
            <a:endParaRPr lang="da-DK" sz="2000" dirty="0"/>
          </a:p>
          <a:p>
            <a:endParaRPr lang="da-DK" sz="2000" dirty="0"/>
          </a:p>
          <a:p>
            <a:r>
              <a:rPr lang="da-DK" sz="2000" dirty="0"/>
              <a:t>De første 10 uger efter fødslen = barselsorlov (begynder dagen efter fødslen)</a:t>
            </a:r>
          </a:p>
          <a:p>
            <a:endParaRPr lang="da-DK" sz="2000" dirty="0"/>
          </a:p>
          <a:p>
            <a:r>
              <a:rPr lang="da-DK" sz="2000" dirty="0"/>
              <a:t>Orlov efter den 10. uger = forældreorlov</a:t>
            </a:r>
          </a:p>
        </p:txBody>
      </p:sp>
      <p:sp>
        <p:nvSpPr>
          <p:cNvPr id="4" name="Pladsholder til sidefod 3">
            <a:extLst>
              <a:ext uri="{FF2B5EF4-FFF2-40B4-BE49-F238E27FC236}">
                <a16:creationId xmlns:a16="http://schemas.microsoft.com/office/drawing/2014/main" id="{1DF6E210-C866-AC93-0F2C-FC022280C28D}"/>
              </a:ext>
            </a:extLst>
          </p:cNvPr>
          <p:cNvSpPr>
            <a:spLocks noGrp="1"/>
          </p:cNvSpPr>
          <p:nvPr>
            <p:ph type="ftr" sz="quarter" idx="11"/>
          </p:nvPr>
        </p:nvSpPr>
        <p:spPr/>
        <p:txBody>
          <a:bodyPr/>
          <a:lstStyle/>
          <a:p>
            <a:r>
              <a:rPr lang="da-DK"/>
              <a:t>FOA-WIFI: Farfartil4</a:t>
            </a:r>
          </a:p>
        </p:txBody>
      </p:sp>
    </p:spTree>
    <p:extLst>
      <p:ext uri="{BB962C8B-B14F-4D97-AF65-F5344CB8AC3E}">
        <p14:creationId xmlns:p14="http://schemas.microsoft.com/office/powerpoint/2010/main" val="19878064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1273</TotalTime>
  <Words>2823</Words>
  <Application>Microsoft Office PowerPoint</Application>
  <PresentationFormat>Widescreen</PresentationFormat>
  <Paragraphs>385</Paragraphs>
  <Slides>49</Slides>
  <Notes>19</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49</vt:i4>
      </vt:variant>
    </vt:vector>
  </HeadingPairs>
  <TitlesOfParts>
    <vt:vector size="57" baseType="lpstr">
      <vt:lpstr>Abadi</vt:lpstr>
      <vt:lpstr>Aptos</vt:lpstr>
      <vt:lpstr>Aptos Display</vt:lpstr>
      <vt:lpstr>Arial</vt:lpstr>
      <vt:lpstr>Calibri</vt:lpstr>
      <vt:lpstr>Calibri Light</vt:lpstr>
      <vt:lpstr>Century Gothic</vt:lpstr>
      <vt:lpstr>Office-tema</vt:lpstr>
      <vt:lpstr>PowerPoint-præsentation</vt:lpstr>
      <vt:lpstr>PowerPoint-præsentation</vt:lpstr>
      <vt:lpstr>PowerPoint-præsentation</vt:lpstr>
      <vt:lpstr>Fællestillidsrepræsentanter almen</vt:lpstr>
      <vt:lpstr>PowerPoint-præsentation</vt:lpstr>
      <vt:lpstr>PowerPoint-præsentation</vt:lpstr>
      <vt:lpstr>Aftale om fravær af familiemæssige årsager</vt:lpstr>
      <vt:lpstr>     ‘  Ret til op til 28 ugers  barsel/adoptionsorlov med løn   </vt:lpstr>
      <vt:lpstr>Begreberne: Barselsorlov eller forældreorlov</vt:lpstr>
      <vt:lpstr>Flerbørnsfødsler § 13</vt:lpstr>
      <vt:lpstr>Soloforældre § 10, stk. 7</vt:lpstr>
      <vt:lpstr>Sociale forældre § kendes ikke pt.</vt:lpstr>
      <vt:lpstr>Børns hospitalsindlæggelse  og tidligt hjemmeophold § 16</vt:lpstr>
      <vt:lpstr>Forlængelse af orlov</vt:lpstr>
      <vt:lpstr>Pension under orlov</vt:lpstr>
      <vt:lpstr>Ferie med eller uden løn efter endt orlov</vt:lpstr>
      <vt:lpstr>Sorgorlov §14 </vt:lpstr>
      <vt:lpstr>Omsorgsdage kapitel 7, § 34-36</vt:lpstr>
      <vt:lpstr>Hvem har ret til omsorgsdage</vt:lpstr>
      <vt:lpstr>Tjenestefrihed af tvingende familiemæssige årsager kapitel 8, § 37- 41</vt:lpstr>
      <vt:lpstr>Ulykke og akut sygdom § 37</vt:lpstr>
      <vt:lpstr>Ret til frihed med løn ved børns hospitalsindlæggelse § 38</vt:lpstr>
      <vt:lpstr>Pasning af alvorligt syge børn under 18 år. § 39</vt:lpstr>
      <vt:lpstr>Pasning af børn med nedsat funktionsevne mv. § 40</vt:lpstr>
      <vt:lpstr>Pasning af døende i hjemmet § 41 </vt:lpstr>
      <vt:lpstr>Barns sygedag Overenskomstsaftalt </vt:lpstr>
      <vt:lpstr>PowerPoint-præsentation</vt:lpstr>
      <vt:lpstr>PowerPoint-præsentation</vt:lpstr>
      <vt:lpstr>PowerPoint-præsentation</vt:lpstr>
      <vt:lpstr>Gruppearbejde om fravær af familiemæssige årsager </vt:lpstr>
      <vt:lpstr>Opsamling på gruppearbejde: Case 1 </vt:lpstr>
      <vt:lpstr>Opsamling på gruppearbejde case 2</vt:lpstr>
      <vt:lpstr>Opsamling på gruppearbejde case 3</vt:lpstr>
      <vt:lpstr>PowerPoint-præsentation</vt:lpstr>
      <vt:lpstr>Aftale om dine vilkår for TR-arbejdet</vt:lpstr>
      <vt:lpstr>Muligheder i TR-aftalen</vt:lpstr>
      <vt:lpstr>Kongresbeslutning i FOA: Vilkårsaftale for TR’er</vt:lpstr>
      <vt:lpstr>Rammer for TR-arbejdet</vt:lpstr>
      <vt:lpstr>Hvilke aftaler har I omkring jeres vilkår?  </vt:lpstr>
      <vt:lpstr>PowerPoint-præsentation</vt:lpstr>
      <vt:lpstr>MEDDELELSER</vt:lpstr>
      <vt:lpstr>Mødeplan for TR-møder i 2027</vt:lpstr>
      <vt:lpstr>Mødeplan for TR-møder i 2027</vt:lpstr>
      <vt:lpstr>PowerPoint-præsentation</vt:lpstr>
      <vt:lpstr>PowerPoint-præsentation</vt:lpstr>
      <vt:lpstr>PowerPoint-præsentation</vt:lpstr>
      <vt:lpstr>FTR-Valg</vt:lpstr>
      <vt:lpstr>Almenområdets  generalforsamling</vt:lpstr>
      <vt:lpstr>FARVEL OG TAK FOR  I DAG RIGTIG GOD SOMMER! VI SES TIL SEPTEMBER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Janni Petersen</dc:creator>
  <cp:lastModifiedBy>Michala Toftager Bovien</cp:lastModifiedBy>
  <cp:revision>49</cp:revision>
  <dcterms:created xsi:type="dcterms:W3CDTF">2026-05-11T07:09:19Z</dcterms:created>
  <dcterms:modified xsi:type="dcterms:W3CDTF">2026-06-19T10:02:36Z</dcterms:modified>
</cp:coreProperties>
</file>